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8"/>
  </p:notesMasterIdLst>
  <p:sldIdLst>
    <p:sldId id="342" r:id="rId5"/>
    <p:sldId id="343" r:id="rId6"/>
    <p:sldId id="344" r:id="rId7"/>
  </p:sldIdLst>
  <p:sldSz cx="9144000" cy="6858000" type="screen4x3"/>
  <p:notesSz cx="6797675" cy="9926638"/>
  <p:custDataLst>
    <p:tags r:id="rId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28C2B-78DF-44B4-BA89-7A2719F26A85}" v="1" dt="2024-03-28T13:38: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23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ja Benninger" userId="408c9079-f768-49c4-a0f8-f6489680f912" providerId="ADAL" clId="{A9128C2B-78DF-44B4-BA89-7A2719F26A85}"/>
    <pc:docChg chg="custSel modSld">
      <pc:chgData name="Sonja Benninger" userId="408c9079-f768-49c4-a0f8-f6489680f912" providerId="ADAL" clId="{A9128C2B-78DF-44B4-BA89-7A2719F26A85}" dt="2024-03-28T13:40:05.451" v="15" actId="1076"/>
      <pc:docMkLst>
        <pc:docMk/>
      </pc:docMkLst>
      <pc:sldChg chg="addSp delSp modSp mod">
        <pc:chgData name="Sonja Benninger" userId="408c9079-f768-49c4-a0f8-f6489680f912" providerId="ADAL" clId="{A9128C2B-78DF-44B4-BA89-7A2719F26A85}" dt="2024-03-28T13:40:05.451" v="15" actId="1076"/>
        <pc:sldMkLst>
          <pc:docMk/>
          <pc:sldMk cId="893523882" sldId="342"/>
        </pc:sldMkLst>
        <pc:picChg chg="add mod">
          <ac:chgData name="Sonja Benninger" userId="408c9079-f768-49c4-a0f8-f6489680f912" providerId="ADAL" clId="{A9128C2B-78DF-44B4-BA89-7A2719F26A85}" dt="2024-03-28T13:38:57.980" v="10" actId="1076"/>
          <ac:picMkLst>
            <pc:docMk/>
            <pc:sldMk cId="893523882" sldId="342"/>
            <ac:picMk id="3" creationId="{F0ABC844-1BFC-BD05-585A-4558AC310444}"/>
          </ac:picMkLst>
        </pc:picChg>
        <pc:picChg chg="add mod">
          <ac:chgData name="Sonja Benninger" userId="408c9079-f768-49c4-a0f8-f6489680f912" providerId="ADAL" clId="{A9128C2B-78DF-44B4-BA89-7A2719F26A85}" dt="2024-03-28T13:38:53.052" v="9" actId="1076"/>
          <ac:picMkLst>
            <pc:docMk/>
            <pc:sldMk cId="893523882" sldId="342"/>
            <ac:picMk id="6" creationId="{F83FD1B3-70AA-B375-0D60-372BA73880DF}"/>
          </ac:picMkLst>
        </pc:picChg>
        <pc:picChg chg="add mod">
          <ac:chgData name="Sonja Benninger" userId="408c9079-f768-49c4-a0f8-f6489680f912" providerId="ADAL" clId="{A9128C2B-78DF-44B4-BA89-7A2719F26A85}" dt="2024-03-28T13:40:05.451" v="15" actId="1076"/>
          <ac:picMkLst>
            <pc:docMk/>
            <pc:sldMk cId="893523882" sldId="342"/>
            <ac:picMk id="8" creationId="{FD129DD9-5527-563E-E089-8B3D3686D445}"/>
          </ac:picMkLst>
        </pc:picChg>
        <pc:picChg chg="del">
          <ac:chgData name="Sonja Benninger" userId="408c9079-f768-49c4-a0f8-f6489680f912" providerId="ADAL" clId="{A9128C2B-78DF-44B4-BA89-7A2719F26A85}" dt="2024-03-28T13:37:32.947" v="0" actId="478"/>
          <ac:picMkLst>
            <pc:docMk/>
            <pc:sldMk cId="893523882" sldId="342"/>
            <ac:picMk id="15" creationId="{00000000-0000-0000-0000-000000000000}"/>
          </ac:picMkLst>
        </pc:picChg>
        <pc:picChg chg="del">
          <ac:chgData name="Sonja Benninger" userId="408c9079-f768-49c4-a0f8-f6489680f912" providerId="ADAL" clId="{A9128C2B-78DF-44B4-BA89-7A2719F26A85}" dt="2024-03-28T13:39:51.322" v="11" actId="478"/>
          <ac:picMkLst>
            <pc:docMk/>
            <pc:sldMk cId="893523882" sldId="342"/>
            <ac:picMk id="17" creationId="{00000000-0000-0000-0000-000000000000}"/>
          </ac:picMkLst>
        </pc:picChg>
        <pc:picChg chg="del">
          <ac:chgData name="Sonja Benninger" userId="408c9079-f768-49c4-a0f8-f6489680f912" providerId="ADAL" clId="{A9128C2B-78DF-44B4-BA89-7A2719F26A85}" dt="2024-03-28T13:38:38" v="5" actId="478"/>
          <ac:picMkLst>
            <pc:docMk/>
            <pc:sldMk cId="893523882" sldId="342"/>
            <ac:picMk id="10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23B55-EDFD-47E4-B93B-0C8FBCD81197}" type="datetimeFigureOut">
              <a:rPr lang="de-CH" smtClean="0"/>
              <a:t>28.03.2024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0F7CC-ED10-4FA3-87E4-86E3B3A6458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738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52400"/>
            <a:ext cx="91455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3500438"/>
            <a:ext cx="6553200" cy="6492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221163"/>
            <a:ext cx="6553200" cy="1584325"/>
          </a:xfrm>
        </p:spPr>
        <p:txBody>
          <a:bodyPr/>
          <a:lstStyle>
            <a:lvl1pPr marL="0" indent="0">
              <a:buFontTx/>
              <a:buNone/>
              <a:defRPr sz="19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Elisabeth Ostler, Pflegefachfrau HF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C29133-44AA-4902-A8EE-72C02534C9D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722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Elisabeth Ostler, Pflegefachfrau HF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919A-0D59-46DC-9637-E6BF4D7532A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277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78588" y="609600"/>
            <a:ext cx="1979612" cy="57721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609600"/>
            <a:ext cx="5786438" cy="57721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Elisabeth Ostler, Pflegefachfrau HF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611AC-24FE-44CD-A713-D581F607221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542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609600"/>
            <a:ext cx="6119813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981200"/>
            <a:ext cx="3883025" cy="440055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1981200"/>
            <a:ext cx="3883025" cy="440055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C964-1F2F-442A-8B61-7CACDEE47C4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4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4E438-EAE1-40E4-835F-E6AA32569CF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105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Elisabeth Ostler, Pflegefachfrau HF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5BE9-763E-4D5E-95B3-1BFCB2F6C58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624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81200"/>
            <a:ext cx="3883025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1981200"/>
            <a:ext cx="3883025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Elisabeth Ostler, Pflegefachfrau HF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DC5D-EAE1-4B82-8CBF-FCBABB7DF23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28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Elisabeth Ostler, Pflegefachfrau HF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F1AC-500C-4226-8515-47AC42E38EA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616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BFBC-4389-4B11-859A-4FD93EC57A0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804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Elisabeth Ostler, Pflegefachfrau HF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953F-7F4A-4BBB-99E8-3767B6EA10A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719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Elisabeth Ostler, Pflegefachfrau HF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7D23-89C9-454C-8EE0-BFF8FAFDE2D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103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Elisabeth Ostler, Pflegefachfrau HF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4C0F-5089-4FB2-B49C-493A6F4E09B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915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55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09600"/>
            <a:ext cx="6119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1200"/>
            <a:ext cx="79184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24625"/>
            <a:ext cx="1905000" cy="217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217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Elisabeth Ostler, Pflegefachfrau HF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1905000" cy="217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170AAE-6B80-48FE-989D-044085641929}" type="slidenum">
              <a:rPr lang="de-DE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8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467544" y="1412776"/>
            <a:ext cx="8315325" cy="5328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200" dirty="0">
              <a:latin typeface="+mj-lt"/>
            </a:endParaRPr>
          </a:p>
          <a:p>
            <a:pPr marL="0" indent="0">
              <a:buNone/>
            </a:pPr>
            <a:r>
              <a:rPr lang="it" sz="1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La «Rivista» è uno strumento affermato di Parkinson Svizzera per raggiungere in modo diretto le persone toccate dal Parkinson, i loro congiunti, i professionisti e chiunque sia interessato all’argomento. La «Rivista» si distingue per i suoi articoli ben documentati e d’attualità. Nella «Rivista» riportiamo le ultime novità dal mondo della ricerca scientifica svizzera ed estera, nonché informazioni utili al pubblico dei nostri lettori. </a:t>
            </a:r>
          </a:p>
          <a:p>
            <a:pPr marL="0" indent="0">
              <a:buNone/>
            </a:pPr>
            <a:r>
              <a:rPr lang="it" sz="12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Approfittate di questa vetrina per pubblicizzare il vostro messaggio in modo mirato.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67544" y="718846"/>
            <a:ext cx="6119813" cy="931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sz="28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Dati relativi alla «Rivista» nel 2024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0ABC844-1BFC-BD05-585A-4558AC310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996" y="4214114"/>
            <a:ext cx="3274918" cy="231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8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3FD1B3-70AA-B375-0D60-372BA7388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19639"/>
            <a:ext cx="2160000" cy="3012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8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D129DD9-5527-563E-E089-8B3D3686D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366" y="4179558"/>
            <a:ext cx="1648404" cy="231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5238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6986" y="635471"/>
            <a:ext cx="6119813" cy="725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sz="2800" b="1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Raggio d’azione e tiratura</a:t>
            </a:r>
            <a:endParaRPr lang="de-DE" sz="2800" b="1" i="1">
              <a:solidFill>
                <a:srgbClr val="000000"/>
              </a:solidFill>
            </a:endParaRPr>
          </a:p>
        </p:txBody>
      </p:sp>
      <p:graphicFrame>
        <p:nvGraphicFramePr>
          <p:cNvPr id="6" name="Tabellenplatzhalter 6"/>
          <p:cNvGraphicFramePr/>
          <p:nvPr>
            <p:extLst>
              <p:ext uri="{D42A27DB-BD31-4B8C-83A1-F6EECF244321}">
                <p14:modId xmlns:p14="http://schemas.microsoft.com/office/powerpoint/2010/main" val="774019083"/>
              </p:ext>
            </p:extLst>
          </p:nvPr>
        </p:nvGraphicFramePr>
        <p:xfrm>
          <a:off x="436986" y="1591017"/>
          <a:ext cx="8229600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4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t" sz="16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Tiratura e pubblico mirato</a:t>
                      </a:r>
                      <a:endParaRPr lang="de-DE" sz="16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0A60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Formato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210 × 297mm (A4)</a:t>
                      </a:r>
                      <a:endParaRPr lang="de-DE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379">
                <a:tc>
                  <a:txBody>
                    <a:bodyPr/>
                    <a:lstStyle/>
                    <a:p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Tiratura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  7 000 copie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F   2 000 copie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I    1 000 copie</a:t>
                      </a:r>
                      <a:endParaRPr lang="de-DE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Distribuzione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Membri di Parkinson Svizzera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Medici e altri professionisti a contatto con persone toccate dal Parkinson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Istituti di cura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Altri canali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Esposizione durante tutti gli eventi organizzati da Parkinson Svizzera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ellenplatzhalter 6"/>
          <p:cNvGraphicFramePr/>
          <p:nvPr>
            <p:extLst>
              <p:ext uri="{D42A27DB-BD31-4B8C-83A1-F6EECF244321}">
                <p14:modId xmlns:p14="http://schemas.microsoft.com/office/powerpoint/2010/main" val="389018102"/>
              </p:ext>
            </p:extLst>
          </p:nvPr>
        </p:nvGraphicFramePr>
        <p:xfrm>
          <a:off x="436986" y="4797152"/>
          <a:ext cx="823946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" sz="16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Edizioni e date di uscita</a:t>
                      </a:r>
                      <a:endParaRPr lang="de-DE" sz="16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" sz="16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Termine per invio inserzioni</a:t>
                      </a:r>
                      <a:endParaRPr lang="de-DE" sz="16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Numero di marzo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31 gennaio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Numero di luglio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31 maggio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Numero di novembre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1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30 settembre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8706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609600"/>
            <a:ext cx="6119813" cy="875184"/>
          </a:xfrm>
        </p:spPr>
        <p:txBody>
          <a:bodyPr/>
          <a:lstStyle/>
          <a:p>
            <a:r>
              <a:rPr lang="it" sz="2800" b="1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Formato e prezzo</a:t>
            </a:r>
            <a:endParaRPr lang="de-DE" sz="2800"/>
          </a:p>
        </p:txBody>
      </p:sp>
      <p:sp>
        <p:nvSpPr>
          <p:cNvPr id="13" name="Rechteck 12"/>
          <p:cNvSpPr/>
          <p:nvPr/>
        </p:nvSpPr>
        <p:spPr>
          <a:xfrm>
            <a:off x="596476" y="1612361"/>
            <a:ext cx="612000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A60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Textfeld 46"/>
          <p:cNvSpPr txBox="1"/>
          <p:nvPr/>
        </p:nvSpPr>
        <p:spPr>
          <a:xfrm>
            <a:off x="654414" y="2345591"/>
            <a:ext cx="610977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1/1</a:t>
            </a:r>
            <a:endParaRPr lang="de-CH" sz="10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752546" y="1612361"/>
            <a:ext cx="612000" cy="720000"/>
            <a:chOff x="1154360" y="2132856"/>
            <a:chExt cx="373983" cy="480249"/>
          </a:xfrm>
        </p:grpSpPr>
        <p:sp>
          <p:nvSpPr>
            <p:cNvPr id="15" name="Rechteck 14"/>
            <p:cNvSpPr/>
            <p:nvPr/>
          </p:nvSpPr>
          <p:spPr>
            <a:xfrm>
              <a:off x="1154360" y="2135659"/>
              <a:ext cx="186992" cy="4774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rgbClr val="0A607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154360" y="2132856"/>
              <a:ext cx="373983" cy="480249"/>
            </a:xfrm>
            <a:prstGeom prst="rect">
              <a:avLst/>
            </a:prstGeom>
            <a:noFill/>
            <a:ln>
              <a:solidFill>
                <a:srgbClr val="0A607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49" name="Textfeld 48"/>
          <p:cNvSpPr txBox="1"/>
          <p:nvPr/>
        </p:nvSpPr>
        <p:spPr>
          <a:xfrm>
            <a:off x="1610280" y="2345591"/>
            <a:ext cx="928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1/2 verticale</a:t>
            </a:r>
            <a:endParaRPr lang="de-CH" sz="1000" dirty="0"/>
          </a:p>
        </p:txBody>
      </p:sp>
      <p:grpSp>
        <p:nvGrpSpPr>
          <p:cNvPr id="61" name="Gruppierung 60"/>
          <p:cNvGrpSpPr/>
          <p:nvPr/>
        </p:nvGrpSpPr>
        <p:grpSpPr>
          <a:xfrm>
            <a:off x="2915403" y="1616680"/>
            <a:ext cx="605423" cy="703684"/>
            <a:chOff x="3267821" y="2630996"/>
            <a:chExt cx="900705" cy="1152000"/>
          </a:xfrm>
        </p:grpSpPr>
        <p:sp>
          <p:nvSpPr>
            <p:cNvPr id="17" name="Rechteck 16"/>
            <p:cNvSpPr/>
            <p:nvPr/>
          </p:nvSpPr>
          <p:spPr>
            <a:xfrm>
              <a:off x="3267821" y="3206997"/>
              <a:ext cx="900705" cy="5759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rgbClr val="0A607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3270291" y="2630996"/>
              <a:ext cx="898235" cy="1151998"/>
            </a:xfrm>
            <a:prstGeom prst="rect">
              <a:avLst/>
            </a:prstGeom>
            <a:noFill/>
            <a:ln>
              <a:solidFill>
                <a:srgbClr val="0A607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aphicFrame>
        <p:nvGraphicFramePr>
          <p:cNvPr id="81" name="Tabel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25307"/>
              </p:ext>
            </p:extLst>
          </p:nvPr>
        </p:nvGraphicFramePr>
        <p:xfrm>
          <a:off x="596477" y="2816099"/>
          <a:ext cx="7071868" cy="378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5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858">
                <a:tc>
                  <a:txBody>
                    <a:bodyPr/>
                    <a:lstStyle/>
                    <a:p>
                      <a:r>
                        <a:rPr lang="it" sz="16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Formato</a:t>
                      </a:r>
                      <a:endParaRPr lang="de-DE" sz="16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" sz="16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Dimensioni</a:t>
                      </a:r>
                      <a:endParaRPr lang="de-DE" sz="16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" sz="16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Lingua</a:t>
                      </a:r>
                      <a:endParaRPr lang="de-DE" sz="16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" sz="16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Prezzo (CHF)</a:t>
                      </a:r>
                      <a:endParaRPr lang="de-DE" sz="16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391">
                <a:tc>
                  <a:txBody>
                    <a:bodyPr/>
                    <a:lstStyle/>
                    <a:p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Pagina intera (1/1)</a:t>
                      </a:r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181x281mm</a:t>
                      </a:r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D,F,I</a:t>
                      </a:r>
                    </a:p>
                    <a:p>
                      <a:pPr algn="l"/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</a:t>
                      </a:r>
                    </a:p>
                    <a:p>
                      <a:pPr algn="l"/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F</a:t>
                      </a:r>
                    </a:p>
                    <a:p>
                      <a:pPr algn="l"/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I </a:t>
                      </a:r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" sz="1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3 200.–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2 400.–</a:t>
                      </a:r>
                      <a:endParaRPr lang="it" sz="1200" b="0" i="0" strike="noStrike" cap="none" spc="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/>
                      <a:r>
                        <a:rPr lang="it" sz="1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1 500.–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1 000.–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391">
                <a:tc>
                  <a:txBody>
                    <a:bodyPr/>
                    <a:lstStyle/>
                    <a:p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1/2 pagina (vert./orizz.)</a:t>
                      </a:r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88x281mm / 181x138mm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D,F,I</a:t>
                      </a:r>
                    </a:p>
                    <a:p>
                      <a:pPr algn="l"/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</a:t>
                      </a:r>
                    </a:p>
                    <a:p>
                      <a:pPr algn="l"/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F</a:t>
                      </a:r>
                    </a:p>
                    <a:p>
                      <a:pPr algn="l"/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I </a:t>
                      </a:r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" sz="1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2 000.–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1 500.–</a:t>
                      </a:r>
                    </a:p>
                    <a:p>
                      <a:pPr algn="l"/>
                      <a:r>
                        <a:rPr lang="it" sz="1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1 000.–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700.–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391">
                <a:tc>
                  <a:txBody>
                    <a:bodyPr/>
                    <a:lstStyle/>
                    <a:p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1/4 di pagina (vert./orizz.)</a:t>
                      </a:r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88x138mm / 181x66.5mm</a:t>
                      </a:r>
                    </a:p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D,F,I</a:t>
                      </a:r>
                    </a:p>
                    <a:p>
                      <a:pPr algn="l"/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</a:t>
                      </a:r>
                    </a:p>
                    <a:p>
                      <a:pPr algn="l"/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F</a:t>
                      </a:r>
                    </a:p>
                    <a:p>
                      <a:pPr algn="l"/>
                      <a:r>
                        <a:rPr lang="it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I </a:t>
                      </a:r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" sz="1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1 500.–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900.–</a:t>
                      </a:r>
                    </a:p>
                    <a:p>
                      <a:pPr algn="l"/>
                      <a:r>
                        <a:rPr lang="it" sz="1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700.–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400.–</a:t>
                      </a:r>
                      <a:r>
                        <a:rPr lang="it" sz="1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483">
                <a:tc gridSpan="4">
                  <a:txBody>
                    <a:bodyPr/>
                    <a:lstStyle/>
                    <a:p>
                      <a:pPr algn="l"/>
                      <a:r>
                        <a:rPr lang="it" sz="10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Formati personalizzati sono possibili su richiesta</a:t>
                      </a:r>
                    </a:p>
                    <a:p>
                      <a:pPr algn="l"/>
                      <a:r>
                        <a:rPr lang="it" sz="10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Sconti per inserzioni ripetute: su richiesta</a:t>
                      </a:r>
                    </a:p>
                    <a:p>
                      <a:pPr algn="l"/>
                      <a:r>
                        <a:rPr lang="it" sz="10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Tipo di file accettati: dati Adobe InDesign aperti o PDF in alta risoluzione </a:t>
                      </a:r>
                    </a:p>
                    <a:p>
                      <a:pPr algn="l"/>
                      <a:r>
                        <a:rPr lang="it" sz="10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Contatto: presse@parkinson.ch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464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" name="Gruppieren 9"/>
          <p:cNvGrpSpPr/>
          <p:nvPr/>
        </p:nvGrpSpPr>
        <p:grpSpPr>
          <a:xfrm>
            <a:off x="3995647" y="1626521"/>
            <a:ext cx="576000" cy="684000"/>
            <a:chOff x="3235897" y="2135583"/>
            <a:chExt cx="384584" cy="498833"/>
          </a:xfrm>
        </p:grpSpPr>
        <p:sp>
          <p:nvSpPr>
            <p:cNvPr id="96" name="Rechteck 95"/>
            <p:cNvSpPr/>
            <p:nvPr/>
          </p:nvSpPr>
          <p:spPr>
            <a:xfrm>
              <a:off x="3235897" y="2135583"/>
              <a:ext cx="384584" cy="496965"/>
            </a:xfrm>
            <a:prstGeom prst="rect">
              <a:avLst/>
            </a:prstGeom>
            <a:noFill/>
            <a:ln>
              <a:solidFill>
                <a:srgbClr val="0A607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3235897" y="2387364"/>
              <a:ext cx="192292" cy="2470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rgbClr val="0A607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98" name="Textfeld 97"/>
          <p:cNvSpPr txBox="1"/>
          <p:nvPr/>
        </p:nvSpPr>
        <p:spPr>
          <a:xfrm>
            <a:off x="3869127" y="2320159"/>
            <a:ext cx="919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1/4 verticale</a:t>
            </a:r>
            <a:endParaRPr lang="de-CH" sz="1000" dirty="0"/>
          </a:p>
        </p:txBody>
      </p:sp>
      <p:grpSp>
        <p:nvGrpSpPr>
          <p:cNvPr id="99" name="Gruppierung 98"/>
          <p:cNvGrpSpPr/>
          <p:nvPr/>
        </p:nvGrpSpPr>
        <p:grpSpPr>
          <a:xfrm>
            <a:off x="5061005" y="1628880"/>
            <a:ext cx="576000" cy="684000"/>
            <a:chOff x="3320191" y="4770629"/>
            <a:chExt cx="1340238" cy="1734573"/>
          </a:xfrm>
        </p:grpSpPr>
        <p:sp>
          <p:nvSpPr>
            <p:cNvPr id="101" name="Rechteck 100"/>
            <p:cNvSpPr/>
            <p:nvPr/>
          </p:nvSpPr>
          <p:spPr>
            <a:xfrm>
              <a:off x="3321844" y="4770629"/>
              <a:ext cx="1338585" cy="1734573"/>
            </a:xfrm>
            <a:prstGeom prst="rect">
              <a:avLst/>
            </a:prstGeom>
            <a:noFill/>
            <a:ln>
              <a:solidFill>
                <a:srgbClr val="0A607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3320191" y="6215287"/>
              <a:ext cx="1338586" cy="2897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rgbClr val="0A607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00" name="Textfeld 99"/>
          <p:cNvSpPr txBox="1"/>
          <p:nvPr/>
        </p:nvSpPr>
        <p:spPr>
          <a:xfrm>
            <a:off x="4860002" y="2320160"/>
            <a:ext cx="10073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1/4 orizzontale</a:t>
            </a:r>
            <a:endParaRPr lang="de-CH" sz="1000" dirty="0"/>
          </a:p>
        </p:txBody>
      </p:sp>
      <p:sp>
        <p:nvSpPr>
          <p:cNvPr id="32" name="Textfeld 31"/>
          <p:cNvSpPr txBox="1"/>
          <p:nvPr/>
        </p:nvSpPr>
        <p:spPr>
          <a:xfrm>
            <a:off x="2695860" y="2336298"/>
            <a:ext cx="1059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1/2 orizzontale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391195054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ac OS X 10.14.4"/>
  <p:tag name="AS_RELEASE_DATE" val="2023.06.30"/>
  <p:tag name="AS_TITLE" val="Aspose.Slides for Java"/>
  <p:tag name="AS_VERSION" val="23.6"/>
</p:tagLst>
</file>

<file path=ppt/theme/theme1.xml><?xml version="1.0" encoding="utf-8"?>
<a:theme xmlns:a="http://schemas.openxmlformats.org/drawingml/2006/main" name="1_maskecd2004">
  <a:themeElements>
    <a:clrScheme name="maskecd200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FADFF"/>
      </a:accent1>
      <a:accent2>
        <a:srgbClr val="3B519A"/>
      </a:accent2>
      <a:accent3>
        <a:srgbClr val="FFFFFF"/>
      </a:accent3>
      <a:accent4>
        <a:srgbClr val="000000"/>
      </a:accent4>
      <a:accent5>
        <a:srgbClr val="CDD3FF"/>
      </a:accent5>
      <a:accent6>
        <a:srgbClr val="35498B"/>
      </a:accent6>
      <a:hlink>
        <a:srgbClr val="CC0000"/>
      </a:hlink>
      <a:folHlink>
        <a:srgbClr val="FFA575"/>
      </a:folHlink>
    </a:clrScheme>
    <a:fontScheme name="maskecd200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maskecd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kecd20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kecd20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kecd20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kecd20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kecd20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kecd20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kecd20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kecd20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kecd20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kecd20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kecd20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kecd200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FADFF"/>
        </a:accent1>
        <a:accent2>
          <a:srgbClr val="3B519A"/>
        </a:accent2>
        <a:accent3>
          <a:srgbClr val="FFFFFF"/>
        </a:accent3>
        <a:accent4>
          <a:srgbClr val="000000"/>
        </a:accent4>
        <a:accent5>
          <a:srgbClr val="CDD3FF"/>
        </a:accent5>
        <a:accent6>
          <a:srgbClr val="35498B"/>
        </a:accent6>
        <a:hlink>
          <a:srgbClr val="CC0000"/>
        </a:hlink>
        <a:folHlink>
          <a:srgbClr val="FFA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CCFAD8469D424185993700FC3A95C8" ma:contentTypeVersion="14" ma:contentTypeDescription="Ein neues Dokument erstellen." ma:contentTypeScope="" ma:versionID="0ac3db4ffb1e8c37ad9b83329c29f531">
  <xsd:schema xmlns:xsd="http://www.w3.org/2001/XMLSchema" xmlns:xs="http://www.w3.org/2001/XMLSchema" xmlns:p="http://schemas.microsoft.com/office/2006/metadata/properties" xmlns:ns2="060158b2-54ec-4c3e-8196-45a998f6b5f3" xmlns:ns3="51ea5ee2-76e0-4e14-9d23-cde8494ad1b3" targetNamespace="http://schemas.microsoft.com/office/2006/metadata/properties" ma:root="true" ma:fieldsID="9ec0503a943ea608b728f08ceeef22d6" ns2:_="" ns3:_="">
    <xsd:import namespace="060158b2-54ec-4c3e-8196-45a998f6b5f3"/>
    <xsd:import namespace="51ea5ee2-76e0-4e14-9d23-cde8494ad1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158b2-54ec-4c3e-8196-45a998f6b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e701d87c-79c0-48cc-89ba-df02cdc08e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a5ee2-76e0-4e14-9d23-cde8494ad1b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2a7c9d1-934c-4eea-ae59-dfd0e30a0b12}" ma:internalName="TaxCatchAll" ma:showField="CatchAllData" ma:web="51ea5ee2-76e0-4e14-9d23-cde8494ad1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ea5ee2-76e0-4e14-9d23-cde8494ad1b3" xsi:nil="true"/>
    <lcf76f155ced4ddcb4097134ff3c332f xmlns="060158b2-54ec-4c3e-8196-45a998f6b5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0BCE04-D0EF-49F0-B9FA-BCB360FABC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5B7C9C-D32E-4FDD-9EC2-1C26AE9A8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0158b2-54ec-4c3e-8196-45a998f6b5f3"/>
    <ds:schemaRef ds:uri="51ea5ee2-76e0-4e14-9d23-cde8494ad1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E0738F-90CB-47C0-8E01-1BA41D9EDE79}">
  <ds:schemaRefs>
    <ds:schemaRef ds:uri="http://schemas.microsoft.com/office/2006/metadata/properties"/>
    <ds:schemaRef ds:uri="http://schemas.microsoft.com/office/infopath/2007/PartnerControls"/>
    <ds:schemaRef ds:uri="51ea5ee2-76e0-4e14-9d23-cde8494ad1b3"/>
    <ds:schemaRef ds:uri="060158b2-54ec-4c3e-8196-45a998f6b5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Bildschirmpräsentation (4:3)</PresentationFormat>
  <Paragraphs>70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Calibri</vt:lpstr>
      <vt:lpstr>1_maskecd2004</vt:lpstr>
      <vt:lpstr>PowerPoint-Präsentation</vt:lpstr>
      <vt:lpstr>PowerPoint-Präsentation</vt:lpstr>
      <vt:lpstr>Formato e prezzo</vt:lpstr>
    </vt:vector>
  </TitlesOfParts>
  <Company>ffn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Elisabeth Ostler</dc:creator>
  <cp:lastModifiedBy>Sonja Benninger</cp:lastModifiedBy>
  <cp:revision>206</cp:revision>
  <cp:lastPrinted>2023-08-30T09:01:32Z</cp:lastPrinted>
  <dcterms:created xsi:type="dcterms:W3CDTF">2016-05-10T13:41:22Z</dcterms:created>
  <dcterms:modified xsi:type="dcterms:W3CDTF">2024-03-28T13:40:10Z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0x0101008ACCFAD8469D424185993700FC3A95C8</vt:lpwstr>
  </property>
  <property fmtid="{D5CDD505-2E9C-101B-9397-08002B2CF9AE}" pid="3" name="Order">
    <vt:r8>213200</vt:r8>
  </property>
  <property fmtid="{D5CDD505-2E9C-101B-9397-08002B2CF9AE}" pid="4" name="MediaServiceImageTags">
    <vt:lpwstr/>
  </property>
</Properties>
</file>