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8"/>
  </p:notesMasterIdLst>
  <p:sldIdLst>
    <p:sldId id="342" r:id="rId5"/>
    <p:sldId id="343" r:id="rId6"/>
    <p:sldId id="344" r:id="rId7"/>
  </p:sldIdLst>
  <p:sldSz cx="9144000" cy="6858000" type="screen4x3"/>
  <p:notesSz cx="6797675" cy="9926638"/>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D52A4-C137-40B8-AEEA-D16182DA45F0}" v="1" dt="2024-03-28T13:30:14.83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11" d="100"/>
          <a:sy n="111" d="100"/>
        </p:scale>
        <p:origin x="23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ja Benninger" userId="408c9079-f768-49c4-a0f8-f6489680f912" providerId="ADAL" clId="{901D52A4-C137-40B8-AEEA-D16182DA45F0}"/>
    <pc:docChg chg="custSel modSld">
      <pc:chgData name="Sonja Benninger" userId="408c9079-f768-49c4-a0f8-f6489680f912" providerId="ADAL" clId="{901D52A4-C137-40B8-AEEA-D16182DA45F0}" dt="2024-03-28T13:35:14.190" v="15" actId="1076"/>
      <pc:docMkLst>
        <pc:docMk/>
      </pc:docMkLst>
      <pc:sldChg chg="addSp delSp modSp mod">
        <pc:chgData name="Sonja Benninger" userId="408c9079-f768-49c4-a0f8-f6489680f912" providerId="ADAL" clId="{901D52A4-C137-40B8-AEEA-D16182DA45F0}" dt="2024-03-28T13:35:14.190" v="15" actId="1076"/>
        <pc:sldMkLst>
          <pc:docMk/>
          <pc:sldMk cId="893523882" sldId="342"/>
        </pc:sldMkLst>
        <pc:picChg chg="add mod">
          <ac:chgData name="Sonja Benninger" userId="408c9079-f768-49c4-a0f8-f6489680f912" providerId="ADAL" clId="{901D52A4-C137-40B8-AEEA-D16182DA45F0}" dt="2024-03-28T13:30:35.950" v="4" actId="108"/>
          <ac:picMkLst>
            <pc:docMk/>
            <pc:sldMk cId="893523882" sldId="342"/>
            <ac:picMk id="3" creationId="{B49243E7-3092-B940-819A-3B868835EB05}"/>
          </ac:picMkLst>
        </pc:picChg>
        <pc:picChg chg="add mod">
          <ac:chgData name="Sonja Benninger" userId="408c9079-f768-49c4-a0f8-f6489680f912" providerId="ADAL" clId="{901D52A4-C137-40B8-AEEA-D16182DA45F0}" dt="2024-03-28T13:32:05.727" v="9" actId="108"/>
          <ac:picMkLst>
            <pc:docMk/>
            <pc:sldMk cId="893523882" sldId="342"/>
            <ac:picMk id="6" creationId="{D74DA962-7E7D-CACA-5242-24BC4C432AB0}"/>
          </ac:picMkLst>
        </pc:picChg>
        <pc:picChg chg="add mod">
          <ac:chgData name="Sonja Benninger" userId="408c9079-f768-49c4-a0f8-f6489680f912" providerId="ADAL" clId="{901D52A4-C137-40B8-AEEA-D16182DA45F0}" dt="2024-03-28T13:35:14.190" v="15" actId="1076"/>
          <ac:picMkLst>
            <pc:docMk/>
            <pc:sldMk cId="893523882" sldId="342"/>
            <ac:picMk id="8" creationId="{12E75882-5713-2FD5-788B-1F90A5E5F358}"/>
          </ac:picMkLst>
        </pc:picChg>
        <pc:picChg chg="del">
          <ac:chgData name="Sonja Benninger" userId="408c9079-f768-49c4-a0f8-f6489680f912" providerId="ADAL" clId="{901D52A4-C137-40B8-AEEA-D16182DA45F0}" dt="2024-03-28T13:34:36.912" v="10" actId="478"/>
          <ac:picMkLst>
            <pc:docMk/>
            <pc:sldMk cId="893523882" sldId="342"/>
            <ac:picMk id="15" creationId="{00000000-0000-0000-0000-000000000000}"/>
          </ac:picMkLst>
        </pc:picChg>
        <pc:picChg chg="del">
          <ac:chgData name="Sonja Benninger" userId="408c9079-f768-49c4-a0f8-f6489680f912" providerId="ADAL" clId="{901D52A4-C137-40B8-AEEA-D16182DA45F0}" dt="2024-03-28T13:31:49.462" v="5" actId="478"/>
          <ac:picMkLst>
            <pc:docMk/>
            <pc:sldMk cId="893523882" sldId="342"/>
            <ac:picMk id="17" creationId="{00000000-0000-0000-0000-000000000000}"/>
          </ac:picMkLst>
        </pc:picChg>
        <pc:picChg chg="del">
          <ac:chgData name="Sonja Benninger" userId="408c9079-f768-49c4-a0f8-f6489680f912" providerId="ADAL" clId="{901D52A4-C137-40B8-AEEA-D16182DA45F0}" dt="2024-03-28T13:30:14.831" v="0" actId="478"/>
          <ac:picMkLst>
            <pc:docMk/>
            <pc:sldMk cId="893523882" sldId="342"/>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rtl="0"/>
            <a:fld id="{E8F23B55-EDFD-47E4-B93B-0C8FBCD81197}" type="datetimeFigureOut">
              <a:rPr lang="de-CH" smtClean="0"/>
              <a:t>28.03.2024</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rtl="0"/>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fr"/>
              <a:t>Textmasterformat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8290F7CC-ED10-4FA3-87E4-86E3B3A6458E}" type="slidenum">
              <a:rPr lang="de-CH" smtClean="0"/>
              <a:t>‹Nr.›</a:t>
            </a:fld>
            <a:endParaRPr lang="de-CH"/>
          </a:p>
        </p:txBody>
      </p:sp>
    </p:spTree>
    <p:extLst>
      <p:ext uri="{BB962C8B-B14F-4D97-AF65-F5344CB8AC3E}">
        <p14:creationId xmlns:p14="http://schemas.microsoft.com/office/powerpoint/2010/main" val="143738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ctrTitle"/>
          </p:nvPr>
        </p:nvSpPr>
        <p:spPr>
          <a:xfrm>
            <a:off x="1258888" y="3500438"/>
            <a:ext cx="6553200" cy="649287"/>
          </a:xfrm>
        </p:spPr>
        <p:txBody>
          <a:bodyPr rtlCol="0"/>
          <a:lstStyle>
            <a:lvl1pPr>
              <a:defRPr>
                <a:solidFill>
                  <a:schemeClr val="bg1"/>
                </a:solidFill>
              </a:defRPr>
            </a:lvl1pPr>
          </a:lstStyle>
          <a:p>
            <a:pPr rtl="0"/>
            <a:r>
              <a:rPr lang="fr"/>
              <a:t>Titelmasterformat durch Klicken bearbeiten</a:t>
            </a:r>
          </a:p>
        </p:txBody>
      </p:sp>
      <p:sp>
        <p:nvSpPr>
          <p:cNvPr id="12291" name="Rectangle 3"/>
          <p:cNvSpPr>
            <a:spLocks noGrp="1" noChangeArrowheads="1"/>
          </p:cNvSpPr>
          <p:nvPr>
            <p:ph type="subTitle" idx="1"/>
          </p:nvPr>
        </p:nvSpPr>
        <p:spPr>
          <a:xfrm>
            <a:off x="1258888" y="4221163"/>
            <a:ext cx="6553200" cy="1584325"/>
          </a:xfrm>
        </p:spPr>
        <p:txBody>
          <a:bodyPr rtlCol="0"/>
          <a:lstStyle>
            <a:lvl1pPr marL="0" indent="0">
              <a:buFontTx/>
              <a:buNone/>
              <a:defRPr sz="1900">
                <a:solidFill>
                  <a:schemeClr val="bg1"/>
                </a:solidFill>
              </a:defRPr>
            </a:lvl1pPr>
          </a:lstStyle>
          <a:p>
            <a:pPr rtl="0"/>
            <a:r>
              <a:rPr lang="fr"/>
              <a:t>Formatvorlage des Untertitelmasters durch Klicken bearbeiten</a:t>
            </a:r>
          </a:p>
        </p:txBody>
      </p:sp>
      <p:sp>
        <p:nvSpPr>
          <p:cNvPr id="5" name="Rectangle 4"/>
          <p:cNvSpPr>
            <a:spLocks noGrp="1" noChangeArrowheads="1"/>
          </p:cNvSpPr>
          <p:nvPr>
            <p:ph type="dt" sz="half" idx="10"/>
          </p:nvPr>
        </p:nvSpPr>
        <p:spPr>
          <a:xfrm>
            <a:off x="457200" y="6245225"/>
            <a:ext cx="2133600" cy="476250"/>
          </a:xfrm>
        </p:spPr>
        <p:txBody>
          <a:bodyPr rtlCol="0"/>
          <a:lstStyle>
            <a:lvl1pPr>
              <a:defRPr sz="1400">
                <a:solidFill>
                  <a:schemeClr val="bg1"/>
                </a:solidFill>
              </a:defRPr>
            </a:lvl1pPr>
          </a:lstStyle>
          <a:p>
            <a:pPr rtl="0">
              <a:defRPr/>
            </a:pPr>
            <a:endParaRPr lang="de-DE">
              <a:solidFill>
                <a:srgbClr val="FFFFFF"/>
              </a:solidFill>
            </a:endParaRPr>
          </a:p>
        </p:txBody>
      </p:sp>
      <p:sp>
        <p:nvSpPr>
          <p:cNvPr id="6" name="Rectangle 5"/>
          <p:cNvSpPr>
            <a:spLocks noGrp="1" noChangeArrowheads="1"/>
          </p:cNvSpPr>
          <p:nvPr>
            <p:ph type="ftr" sz="quarter" idx="11"/>
          </p:nvPr>
        </p:nvSpPr>
        <p:spPr>
          <a:xfrm>
            <a:off x="3124200" y="6245225"/>
            <a:ext cx="2895600" cy="476250"/>
          </a:xfrm>
        </p:spPr>
        <p:txBody>
          <a:bodyPr rtlCol="0"/>
          <a:lstStyle>
            <a:lvl1pPr>
              <a:defRPr sz="1400">
                <a:solidFill>
                  <a:schemeClr val="bg1"/>
                </a:solidFill>
                <a:latin typeface="Arial Narrow" pitchFamily="34" charset="0"/>
              </a:defRPr>
            </a:lvl1pPr>
          </a:lstStyle>
          <a:p>
            <a:pPr rtl="0">
              <a:defRPr/>
            </a:pPr>
            <a:r>
              <a:rPr lang="fr">
                <a:solidFill>
                  <a:srgbClr val="FFFFFF"/>
                </a:solidFill>
              </a:rPr>
              <a:t>Elisabeth Ostler, Pflegefachfrau HF</a:t>
            </a:r>
          </a:p>
        </p:txBody>
      </p:sp>
      <p:sp>
        <p:nvSpPr>
          <p:cNvPr id="7" name="Rectangle 6"/>
          <p:cNvSpPr>
            <a:spLocks noGrp="1" noChangeArrowheads="1"/>
          </p:cNvSpPr>
          <p:nvPr>
            <p:ph type="sldNum" sz="quarter" idx="12"/>
          </p:nvPr>
        </p:nvSpPr>
        <p:spPr>
          <a:xfrm>
            <a:off x="6553200" y="6245225"/>
            <a:ext cx="2133600" cy="476250"/>
          </a:xfrm>
        </p:spPr>
        <p:txBody>
          <a:bodyPr rtlCol="0"/>
          <a:lstStyle>
            <a:lvl1pPr>
              <a:defRPr sz="1400">
                <a:solidFill>
                  <a:schemeClr val="bg1"/>
                </a:solidFill>
              </a:defRPr>
            </a:lvl1pPr>
          </a:lstStyle>
          <a:p>
            <a:pPr rtl="0">
              <a:defRPr/>
            </a:pPr>
            <a:fld id="{1AC29133-44AA-4902-A8EE-72C02534C9DC}" type="slidenum">
              <a:rPr lang="de-DE">
                <a:solidFill>
                  <a:srgbClr val="FFFFFF"/>
                </a:solidFill>
              </a:rPr>
              <a:pPr rtl="0">
                <a:defRPr/>
              </a:pPr>
              <a:t>‹Nr.›</a:t>
            </a:fld>
            <a:endParaRPr lang="de-DE">
              <a:solidFill>
                <a:srgbClr val="FFFFFF"/>
              </a:solidFill>
            </a:endParaRPr>
          </a:p>
        </p:txBody>
      </p:sp>
    </p:spTree>
    <p:extLst>
      <p:ext uri="{BB962C8B-B14F-4D97-AF65-F5344CB8AC3E}">
        <p14:creationId xmlns:p14="http://schemas.microsoft.com/office/powerpoint/2010/main" val="31965722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fr"/>
              <a:t>Titelmasterformat durch Klicken bearbeiten</a:t>
            </a:r>
            <a:endParaRPr lang="de-CH"/>
          </a:p>
        </p:txBody>
      </p:sp>
      <p:sp>
        <p:nvSpPr>
          <p:cNvPr id="3" name="Vertikaler Textplatzhalter 2"/>
          <p:cNvSpPr>
            <a:spLocks noGrp="1"/>
          </p:cNvSpPr>
          <p:nvPr>
            <p:ph type="body" orient="vert" idx="1"/>
          </p:nvPr>
        </p:nvSpPr>
        <p:spPr/>
        <p:txBody>
          <a:bodyPr vert="eaVert" rtlCol="0"/>
          <a:lstStyle/>
          <a:p>
            <a:pPr lvl="0" rtl="0"/>
            <a:r>
              <a:rPr lang="fr"/>
              <a:t>Textmasterformate durch Klicken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4" name="Rectangle 4"/>
          <p:cNvSpPr>
            <a:spLocks noGrp="1" noChangeArrowheads="1"/>
          </p:cNvSpPr>
          <p:nvPr>
            <p:ph type="dt" sz="half" idx="10"/>
          </p:nvPr>
        </p:nvSpPr>
        <p:spPr>
          <a:ln/>
        </p:spPr>
        <p:txBody>
          <a:bodyPr rtlCol="0"/>
          <a:lstStyle>
            <a:lvl1pPr>
              <a:defRPr/>
            </a:lvl1pPr>
          </a:lstStyle>
          <a:p>
            <a:pPr rtl="0">
              <a:defRPr/>
            </a:pPr>
            <a:endParaRPr lang="de-DE">
              <a:solidFill>
                <a:srgbClr val="000000"/>
              </a:solidFill>
            </a:endParaRPr>
          </a:p>
        </p:txBody>
      </p:sp>
      <p:sp>
        <p:nvSpPr>
          <p:cNvPr id="5" name="Rectangle 5"/>
          <p:cNvSpPr>
            <a:spLocks noGrp="1" noChangeArrowheads="1"/>
          </p:cNvSpPr>
          <p:nvPr>
            <p:ph type="ftr" sz="quarter" idx="11"/>
          </p:nvPr>
        </p:nvSpPr>
        <p:spPr>
          <a:ln/>
        </p:spPr>
        <p:txBody>
          <a:bodyPr rtlCol="0"/>
          <a:lstStyle>
            <a:lvl1pPr>
              <a:defRPr/>
            </a:lvl1pPr>
          </a:lstStyle>
          <a:p>
            <a:pPr rtl="0">
              <a:defRPr/>
            </a:pPr>
            <a:r>
              <a:rPr lang="fr">
                <a:solidFill>
                  <a:srgbClr val="000000"/>
                </a:solidFill>
              </a:rPr>
              <a:t>Elisabeth Ostler, Pflegefachfrau HF</a:t>
            </a:r>
          </a:p>
        </p:txBody>
      </p:sp>
      <p:sp>
        <p:nvSpPr>
          <p:cNvPr id="6" name="Rectangle 6"/>
          <p:cNvSpPr>
            <a:spLocks noGrp="1" noChangeArrowheads="1"/>
          </p:cNvSpPr>
          <p:nvPr>
            <p:ph type="sldNum" sz="quarter" idx="12"/>
          </p:nvPr>
        </p:nvSpPr>
        <p:spPr>
          <a:ln/>
        </p:spPr>
        <p:txBody>
          <a:bodyPr rtlCol="0"/>
          <a:lstStyle>
            <a:lvl1pPr>
              <a:defRPr/>
            </a:lvl1pPr>
          </a:lstStyle>
          <a:p>
            <a:pPr rtl="0">
              <a:defRPr/>
            </a:pPr>
            <a:fld id="{F57E919A-0D59-46DC-9637-E6BF4D7532A4}"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12028277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78588" y="609600"/>
            <a:ext cx="1979612" cy="5772150"/>
          </a:xfrm>
        </p:spPr>
        <p:txBody>
          <a:bodyPr vert="eaVert" rtlCol="0"/>
          <a:lstStyle/>
          <a:p>
            <a:pPr rtl="0"/>
            <a:r>
              <a:rPr lang="fr"/>
              <a:t>Titelmasterformat durch Klicken bearbeiten</a:t>
            </a:r>
            <a:endParaRPr lang="de-CH"/>
          </a:p>
        </p:txBody>
      </p:sp>
      <p:sp>
        <p:nvSpPr>
          <p:cNvPr id="3" name="Vertikaler Textplatzhalter 2"/>
          <p:cNvSpPr>
            <a:spLocks noGrp="1"/>
          </p:cNvSpPr>
          <p:nvPr>
            <p:ph type="body" orient="vert" idx="1"/>
          </p:nvPr>
        </p:nvSpPr>
        <p:spPr>
          <a:xfrm>
            <a:off x="539750" y="609600"/>
            <a:ext cx="5786438" cy="5772150"/>
          </a:xfrm>
        </p:spPr>
        <p:txBody>
          <a:bodyPr vert="eaVert" rtlCol="0"/>
          <a:lstStyle/>
          <a:p>
            <a:pPr lvl="0" rtl="0"/>
            <a:r>
              <a:rPr lang="fr"/>
              <a:t>Textmasterformate durch Klicken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4" name="Rectangle 4"/>
          <p:cNvSpPr>
            <a:spLocks noGrp="1" noChangeArrowheads="1"/>
          </p:cNvSpPr>
          <p:nvPr>
            <p:ph type="dt" sz="half" idx="10"/>
          </p:nvPr>
        </p:nvSpPr>
        <p:spPr>
          <a:ln/>
        </p:spPr>
        <p:txBody>
          <a:bodyPr rtlCol="0"/>
          <a:lstStyle>
            <a:lvl1pPr>
              <a:defRPr/>
            </a:lvl1pPr>
          </a:lstStyle>
          <a:p>
            <a:pPr rtl="0">
              <a:defRPr/>
            </a:pPr>
            <a:endParaRPr lang="de-DE">
              <a:solidFill>
                <a:srgbClr val="000000"/>
              </a:solidFill>
            </a:endParaRPr>
          </a:p>
        </p:txBody>
      </p:sp>
      <p:sp>
        <p:nvSpPr>
          <p:cNvPr id="5" name="Rectangle 5"/>
          <p:cNvSpPr>
            <a:spLocks noGrp="1" noChangeArrowheads="1"/>
          </p:cNvSpPr>
          <p:nvPr>
            <p:ph type="ftr" sz="quarter" idx="11"/>
          </p:nvPr>
        </p:nvSpPr>
        <p:spPr>
          <a:ln/>
        </p:spPr>
        <p:txBody>
          <a:bodyPr rtlCol="0"/>
          <a:lstStyle>
            <a:lvl1pPr>
              <a:defRPr/>
            </a:lvl1pPr>
          </a:lstStyle>
          <a:p>
            <a:pPr rtl="0">
              <a:defRPr/>
            </a:pPr>
            <a:r>
              <a:rPr lang="fr">
                <a:solidFill>
                  <a:srgbClr val="000000"/>
                </a:solidFill>
              </a:rPr>
              <a:t>Elisabeth Ostler, Pflegefachfrau HF</a:t>
            </a:r>
          </a:p>
        </p:txBody>
      </p:sp>
      <p:sp>
        <p:nvSpPr>
          <p:cNvPr id="6" name="Rectangle 6"/>
          <p:cNvSpPr>
            <a:spLocks noGrp="1" noChangeArrowheads="1"/>
          </p:cNvSpPr>
          <p:nvPr>
            <p:ph type="sldNum" sz="quarter" idx="12"/>
          </p:nvPr>
        </p:nvSpPr>
        <p:spPr>
          <a:ln/>
        </p:spPr>
        <p:txBody>
          <a:bodyPr rtlCol="0"/>
          <a:lstStyle>
            <a:lvl1pPr>
              <a:defRPr/>
            </a:lvl1pPr>
          </a:lstStyle>
          <a:p>
            <a:pPr rtl="0">
              <a:defRPr/>
            </a:pPr>
            <a:fld id="{BAF611AC-24FE-44CD-A713-D581F607221B}"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28770542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750" y="609600"/>
            <a:ext cx="6119813" cy="1143000"/>
          </a:xfrm>
        </p:spPr>
        <p:txBody>
          <a:bodyPr rtlCol="0"/>
          <a:lstStyle/>
          <a:p>
            <a:pPr rtl="0"/>
            <a:r>
              <a:rPr lang="fr"/>
              <a:t>Titelmasterformat durch Klicken bearbeiten</a:t>
            </a:r>
            <a:endParaRPr lang="de-CH"/>
          </a:p>
        </p:txBody>
      </p:sp>
      <p:sp>
        <p:nvSpPr>
          <p:cNvPr id="3" name="Textplatzhalter 2"/>
          <p:cNvSpPr>
            <a:spLocks noGrp="1"/>
          </p:cNvSpPr>
          <p:nvPr>
            <p:ph type="body" sz="half" idx="1"/>
          </p:nvPr>
        </p:nvSpPr>
        <p:spPr>
          <a:xfrm>
            <a:off x="539750" y="1981200"/>
            <a:ext cx="3883025" cy="4400550"/>
          </a:xfrm>
        </p:spPr>
        <p:txBody>
          <a:bodyPr rtlCol="0"/>
          <a:lstStyle/>
          <a:p>
            <a:pPr lvl="0" rtl="0"/>
            <a:r>
              <a:rPr lang="fr"/>
              <a:t>Textmasterformate durch Klicken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4" name="Inhaltsplatzhalter 3"/>
          <p:cNvSpPr>
            <a:spLocks noGrp="1"/>
          </p:cNvSpPr>
          <p:nvPr>
            <p:ph sz="half" idx="2"/>
          </p:nvPr>
        </p:nvSpPr>
        <p:spPr>
          <a:xfrm>
            <a:off x="4575175" y="1981200"/>
            <a:ext cx="3883025" cy="4400550"/>
          </a:xfrm>
        </p:spPr>
        <p:txBody>
          <a:bodyPr rtlCol="0"/>
          <a:lstStyle/>
          <a:p>
            <a:pPr lvl="0" rtl="0"/>
            <a:r>
              <a:rPr lang="fr"/>
              <a:t>Textmasterformate durch Klicken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5" name="Rectangle 4"/>
          <p:cNvSpPr>
            <a:spLocks noGrp="1" noChangeArrowheads="1"/>
          </p:cNvSpPr>
          <p:nvPr>
            <p:ph type="dt" sz="half" idx="10"/>
          </p:nvPr>
        </p:nvSpPr>
        <p:spPr/>
        <p:txBody>
          <a:bodyPr rtlCol="0"/>
          <a:lstStyle>
            <a:lvl1pPr>
              <a:defRPr/>
            </a:lvl1pPr>
          </a:lstStyle>
          <a:p>
            <a:pPr rtl="0">
              <a:defRPr/>
            </a:pPr>
            <a:endParaRPr lang="de-DE">
              <a:solidFill>
                <a:srgbClr val="000000"/>
              </a:solidFill>
            </a:endParaRPr>
          </a:p>
        </p:txBody>
      </p:sp>
      <p:sp>
        <p:nvSpPr>
          <p:cNvPr id="6" name="Rectangle 5"/>
          <p:cNvSpPr>
            <a:spLocks noGrp="1" noChangeArrowheads="1"/>
          </p:cNvSpPr>
          <p:nvPr>
            <p:ph type="ftr" sz="quarter" idx="11"/>
          </p:nvPr>
        </p:nvSpPr>
        <p:spPr/>
        <p:txBody>
          <a:bodyPr rtlCol="0"/>
          <a:lstStyle>
            <a:lvl1pPr>
              <a:defRPr/>
            </a:lvl1pPr>
          </a:lstStyle>
          <a:p>
            <a:pPr rtl="0">
              <a:defRPr/>
            </a:pPr>
            <a:endParaRPr lang="de-DE">
              <a:solidFill>
                <a:srgbClr val="000000"/>
              </a:solidFill>
            </a:endParaRPr>
          </a:p>
        </p:txBody>
      </p:sp>
      <p:sp>
        <p:nvSpPr>
          <p:cNvPr id="7" name="Rectangle 6"/>
          <p:cNvSpPr>
            <a:spLocks noGrp="1" noChangeArrowheads="1"/>
          </p:cNvSpPr>
          <p:nvPr>
            <p:ph type="sldNum" sz="quarter" idx="12"/>
          </p:nvPr>
        </p:nvSpPr>
        <p:spPr/>
        <p:txBody>
          <a:bodyPr rtlCol="0"/>
          <a:lstStyle>
            <a:lvl1pPr>
              <a:defRPr/>
            </a:lvl1pPr>
          </a:lstStyle>
          <a:p>
            <a:pPr rtl="0">
              <a:defRPr/>
            </a:pPr>
            <a:fld id="{5E91C964-1F2F-442A-8B61-7CACDEE47C4E}"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241714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fr"/>
              <a:t>Titelmasterformat durch Klicken bearbeiten</a:t>
            </a:r>
            <a:endParaRPr lang="de-CH"/>
          </a:p>
        </p:txBody>
      </p:sp>
      <p:sp>
        <p:nvSpPr>
          <p:cNvPr id="3" name="Inhaltsplatzhalter 2"/>
          <p:cNvSpPr>
            <a:spLocks noGrp="1"/>
          </p:cNvSpPr>
          <p:nvPr>
            <p:ph idx="1"/>
          </p:nvPr>
        </p:nvSpPr>
        <p:spPr/>
        <p:txBody>
          <a:bodyPr rtlCol="0"/>
          <a:lstStyle/>
          <a:p>
            <a:pPr lvl="0" rtl="0"/>
            <a:r>
              <a:rPr lang="fr"/>
              <a:t>Textmasterformate durch Klicken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4" name="Rectangle 4"/>
          <p:cNvSpPr>
            <a:spLocks noGrp="1" noChangeArrowheads="1"/>
          </p:cNvSpPr>
          <p:nvPr>
            <p:ph type="dt" sz="half" idx="10"/>
          </p:nvPr>
        </p:nvSpPr>
        <p:spPr/>
        <p:txBody>
          <a:bodyPr rtlCol="0"/>
          <a:lstStyle>
            <a:lvl1pPr>
              <a:defRPr/>
            </a:lvl1pPr>
          </a:lstStyle>
          <a:p>
            <a:pPr rtl="0">
              <a:defRPr/>
            </a:pPr>
            <a:endParaRPr lang="de-DE">
              <a:solidFill>
                <a:srgbClr val="000000"/>
              </a:solidFill>
            </a:endParaRPr>
          </a:p>
        </p:txBody>
      </p:sp>
      <p:sp>
        <p:nvSpPr>
          <p:cNvPr id="5" name="Rectangle 5"/>
          <p:cNvSpPr>
            <a:spLocks noGrp="1" noChangeArrowheads="1"/>
          </p:cNvSpPr>
          <p:nvPr>
            <p:ph type="ftr" sz="quarter" idx="11"/>
          </p:nvPr>
        </p:nvSpPr>
        <p:spPr/>
        <p:txBody>
          <a:bodyPr rtlCol="0"/>
          <a:lstStyle>
            <a:lvl1pPr>
              <a:defRPr/>
            </a:lvl1pPr>
          </a:lstStyle>
          <a:p>
            <a:pPr rtl="0">
              <a:defRPr/>
            </a:pPr>
            <a:endParaRPr lang="de-DE">
              <a:solidFill>
                <a:srgbClr val="000000"/>
              </a:solidFill>
            </a:endParaRPr>
          </a:p>
        </p:txBody>
      </p:sp>
      <p:sp>
        <p:nvSpPr>
          <p:cNvPr id="6" name="Rectangle 6"/>
          <p:cNvSpPr>
            <a:spLocks noGrp="1" noChangeArrowheads="1"/>
          </p:cNvSpPr>
          <p:nvPr>
            <p:ph type="sldNum" sz="quarter" idx="12"/>
          </p:nvPr>
        </p:nvSpPr>
        <p:spPr/>
        <p:txBody>
          <a:bodyPr rtlCol="0"/>
          <a:lstStyle>
            <a:lvl1pPr>
              <a:defRPr/>
            </a:lvl1pPr>
          </a:lstStyle>
          <a:p>
            <a:pPr rtl="0">
              <a:defRPr/>
            </a:pPr>
            <a:fld id="{71F4E438-EAE1-40E4-835F-E6AA32569CFD}"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21285105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rtlCol="0" anchor="t"/>
          <a:lstStyle>
            <a:lvl1pPr algn="l">
              <a:defRPr sz="4000" b="1" cap="all"/>
            </a:lvl1pPr>
          </a:lstStyle>
          <a:p>
            <a:pPr rtl="0"/>
            <a:r>
              <a:rPr lang="fr"/>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rtlCol="0"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rtl="0"/>
            <a:r>
              <a:rPr lang="fr"/>
              <a:t>Textmasterformate durch Klicken bearbeiten</a:t>
            </a:r>
          </a:p>
        </p:txBody>
      </p:sp>
      <p:sp>
        <p:nvSpPr>
          <p:cNvPr id="4" name="Rectangle 4"/>
          <p:cNvSpPr>
            <a:spLocks noGrp="1" noChangeArrowheads="1"/>
          </p:cNvSpPr>
          <p:nvPr>
            <p:ph type="dt" sz="half" idx="10"/>
          </p:nvPr>
        </p:nvSpPr>
        <p:spPr>
          <a:ln/>
        </p:spPr>
        <p:txBody>
          <a:bodyPr rtlCol="0"/>
          <a:lstStyle>
            <a:lvl1pPr>
              <a:defRPr/>
            </a:lvl1pPr>
          </a:lstStyle>
          <a:p>
            <a:pPr rtl="0">
              <a:defRPr/>
            </a:pPr>
            <a:endParaRPr lang="de-DE">
              <a:solidFill>
                <a:srgbClr val="000000"/>
              </a:solidFill>
            </a:endParaRPr>
          </a:p>
        </p:txBody>
      </p:sp>
      <p:sp>
        <p:nvSpPr>
          <p:cNvPr id="5" name="Rectangle 5"/>
          <p:cNvSpPr>
            <a:spLocks noGrp="1" noChangeArrowheads="1"/>
          </p:cNvSpPr>
          <p:nvPr>
            <p:ph type="ftr" sz="quarter" idx="11"/>
          </p:nvPr>
        </p:nvSpPr>
        <p:spPr>
          <a:ln/>
        </p:spPr>
        <p:txBody>
          <a:bodyPr rtlCol="0"/>
          <a:lstStyle>
            <a:lvl1pPr>
              <a:defRPr/>
            </a:lvl1pPr>
          </a:lstStyle>
          <a:p>
            <a:pPr rtl="0">
              <a:defRPr/>
            </a:pPr>
            <a:r>
              <a:rPr lang="fr">
                <a:solidFill>
                  <a:srgbClr val="000000"/>
                </a:solidFill>
              </a:rPr>
              <a:t>Elisabeth Ostler, Pflegefachfrau HF</a:t>
            </a:r>
          </a:p>
        </p:txBody>
      </p:sp>
      <p:sp>
        <p:nvSpPr>
          <p:cNvPr id="6" name="Rectangle 6"/>
          <p:cNvSpPr>
            <a:spLocks noGrp="1" noChangeArrowheads="1"/>
          </p:cNvSpPr>
          <p:nvPr>
            <p:ph type="sldNum" sz="quarter" idx="12"/>
          </p:nvPr>
        </p:nvSpPr>
        <p:spPr>
          <a:ln/>
        </p:spPr>
        <p:txBody>
          <a:bodyPr rtlCol="0"/>
          <a:lstStyle>
            <a:lvl1pPr>
              <a:defRPr/>
            </a:lvl1pPr>
          </a:lstStyle>
          <a:p>
            <a:pPr rtl="0">
              <a:defRPr/>
            </a:pPr>
            <a:fld id="{CDB85BE9-763E-4D5E-95B3-1BFCB2F6C58A}"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20054624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fr"/>
              <a:t>Titelmasterformat durch Klicken bearbeiten</a:t>
            </a:r>
            <a:endParaRPr lang="de-CH"/>
          </a:p>
        </p:txBody>
      </p:sp>
      <p:sp>
        <p:nvSpPr>
          <p:cNvPr id="3" name="Inhaltsplatzhalter 2"/>
          <p:cNvSpPr>
            <a:spLocks noGrp="1"/>
          </p:cNvSpPr>
          <p:nvPr>
            <p:ph sz="half" idx="1"/>
          </p:nvPr>
        </p:nvSpPr>
        <p:spPr>
          <a:xfrm>
            <a:off x="539750" y="1981200"/>
            <a:ext cx="3883025" cy="440055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Textmasterformate durch Klicken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4" name="Inhaltsplatzhalter 3"/>
          <p:cNvSpPr>
            <a:spLocks noGrp="1"/>
          </p:cNvSpPr>
          <p:nvPr>
            <p:ph sz="half" idx="2"/>
          </p:nvPr>
        </p:nvSpPr>
        <p:spPr>
          <a:xfrm>
            <a:off x="4575175" y="1981200"/>
            <a:ext cx="3883025" cy="440055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Textmasterformate durch Klicken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5" name="Rectangle 4"/>
          <p:cNvSpPr>
            <a:spLocks noGrp="1" noChangeArrowheads="1"/>
          </p:cNvSpPr>
          <p:nvPr>
            <p:ph type="dt" sz="half" idx="10"/>
          </p:nvPr>
        </p:nvSpPr>
        <p:spPr>
          <a:ln/>
        </p:spPr>
        <p:txBody>
          <a:bodyPr rtlCol="0"/>
          <a:lstStyle>
            <a:lvl1pPr>
              <a:defRPr/>
            </a:lvl1pPr>
          </a:lstStyle>
          <a:p>
            <a:pPr rtl="0">
              <a:defRPr/>
            </a:pPr>
            <a:endParaRPr lang="de-DE">
              <a:solidFill>
                <a:srgbClr val="000000"/>
              </a:solidFill>
            </a:endParaRPr>
          </a:p>
        </p:txBody>
      </p:sp>
      <p:sp>
        <p:nvSpPr>
          <p:cNvPr id="6" name="Rectangle 5"/>
          <p:cNvSpPr>
            <a:spLocks noGrp="1" noChangeArrowheads="1"/>
          </p:cNvSpPr>
          <p:nvPr>
            <p:ph type="ftr" sz="quarter" idx="11"/>
          </p:nvPr>
        </p:nvSpPr>
        <p:spPr>
          <a:ln/>
        </p:spPr>
        <p:txBody>
          <a:bodyPr rtlCol="0"/>
          <a:lstStyle>
            <a:lvl1pPr>
              <a:defRPr/>
            </a:lvl1pPr>
          </a:lstStyle>
          <a:p>
            <a:pPr rtl="0">
              <a:defRPr/>
            </a:pPr>
            <a:r>
              <a:rPr lang="fr">
                <a:solidFill>
                  <a:srgbClr val="000000"/>
                </a:solidFill>
              </a:rPr>
              <a:t>Elisabeth Ostler, Pflegefachfrau HF</a:t>
            </a:r>
          </a:p>
        </p:txBody>
      </p:sp>
      <p:sp>
        <p:nvSpPr>
          <p:cNvPr id="7" name="Rectangle 6"/>
          <p:cNvSpPr>
            <a:spLocks noGrp="1" noChangeArrowheads="1"/>
          </p:cNvSpPr>
          <p:nvPr>
            <p:ph type="sldNum" sz="quarter" idx="12"/>
          </p:nvPr>
        </p:nvSpPr>
        <p:spPr>
          <a:ln/>
        </p:spPr>
        <p:txBody>
          <a:bodyPr rtlCol="0"/>
          <a:lstStyle>
            <a:lvl1pPr>
              <a:defRPr/>
            </a:lvl1pPr>
          </a:lstStyle>
          <a:p>
            <a:pPr rtl="0">
              <a:defRPr/>
            </a:pPr>
            <a:fld id="{9005DC5D-EAE1-4B82-8CBF-FCBABB7DF239}"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2757428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rtlCol="0"/>
          <a:lstStyle>
            <a:lvl1pPr>
              <a:defRPr/>
            </a:lvl1pPr>
          </a:lstStyle>
          <a:p>
            <a:pPr rtl="0"/>
            <a:r>
              <a:rPr lang="fr"/>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Textmasterformate durch Klicken bearbeiten</a:t>
            </a:r>
          </a:p>
        </p:txBody>
      </p:sp>
      <p:sp>
        <p:nvSpPr>
          <p:cNvPr id="4" name="Inhaltsplatzhalt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Textmasterformate durch Klicken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5" name="Textplatzhalt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Textmasterformate durch Klicken bearbeiten</a:t>
            </a:r>
          </a:p>
        </p:txBody>
      </p:sp>
      <p:sp>
        <p:nvSpPr>
          <p:cNvPr id="6" name="Inhaltsplatzhalt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Textmasterformate durch Klicken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7" name="Rectangle 4"/>
          <p:cNvSpPr>
            <a:spLocks noGrp="1" noChangeArrowheads="1"/>
          </p:cNvSpPr>
          <p:nvPr>
            <p:ph type="dt" sz="half" idx="10"/>
          </p:nvPr>
        </p:nvSpPr>
        <p:spPr>
          <a:ln/>
        </p:spPr>
        <p:txBody>
          <a:bodyPr rtlCol="0"/>
          <a:lstStyle>
            <a:lvl1pPr>
              <a:defRPr/>
            </a:lvl1pPr>
          </a:lstStyle>
          <a:p>
            <a:pPr rtl="0">
              <a:defRPr/>
            </a:pPr>
            <a:endParaRPr lang="de-DE">
              <a:solidFill>
                <a:srgbClr val="000000"/>
              </a:solidFill>
            </a:endParaRPr>
          </a:p>
        </p:txBody>
      </p:sp>
      <p:sp>
        <p:nvSpPr>
          <p:cNvPr id="8" name="Rectangle 5"/>
          <p:cNvSpPr>
            <a:spLocks noGrp="1" noChangeArrowheads="1"/>
          </p:cNvSpPr>
          <p:nvPr>
            <p:ph type="ftr" sz="quarter" idx="11"/>
          </p:nvPr>
        </p:nvSpPr>
        <p:spPr>
          <a:ln/>
        </p:spPr>
        <p:txBody>
          <a:bodyPr rtlCol="0"/>
          <a:lstStyle>
            <a:lvl1pPr>
              <a:defRPr/>
            </a:lvl1pPr>
          </a:lstStyle>
          <a:p>
            <a:pPr rtl="0">
              <a:defRPr/>
            </a:pPr>
            <a:r>
              <a:rPr lang="fr">
                <a:solidFill>
                  <a:srgbClr val="000000"/>
                </a:solidFill>
              </a:rPr>
              <a:t>Elisabeth Ostler, Pflegefachfrau HF</a:t>
            </a:r>
          </a:p>
        </p:txBody>
      </p:sp>
      <p:sp>
        <p:nvSpPr>
          <p:cNvPr id="9" name="Rectangle 6"/>
          <p:cNvSpPr>
            <a:spLocks noGrp="1" noChangeArrowheads="1"/>
          </p:cNvSpPr>
          <p:nvPr>
            <p:ph type="sldNum" sz="quarter" idx="12"/>
          </p:nvPr>
        </p:nvSpPr>
        <p:spPr>
          <a:ln/>
        </p:spPr>
        <p:txBody>
          <a:bodyPr rtlCol="0"/>
          <a:lstStyle>
            <a:lvl1pPr>
              <a:defRPr/>
            </a:lvl1pPr>
          </a:lstStyle>
          <a:p>
            <a:pPr rtl="0">
              <a:defRPr/>
            </a:pPr>
            <a:fld id="{738AF1AC-500C-4226-8515-47AC42E38EA5}"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16412616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fr"/>
              <a:t>Titelmasterformat durch Klicken bearbeiten</a:t>
            </a:r>
            <a:endParaRPr lang="de-CH"/>
          </a:p>
        </p:txBody>
      </p:sp>
      <p:sp>
        <p:nvSpPr>
          <p:cNvPr id="3" name="Rectangle 4"/>
          <p:cNvSpPr>
            <a:spLocks noGrp="1" noChangeArrowheads="1"/>
          </p:cNvSpPr>
          <p:nvPr>
            <p:ph type="dt" sz="half" idx="10"/>
          </p:nvPr>
        </p:nvSpPr>
        <p:spPr/>
        <p:txBody>
          <a:bodyPr rtlCol="0"/>
          <a:lstStyle>
            <a:lvl1pPr>
              <a:defRPr/>
            </a:lvl1pPr>
          </a:lstStyle>
          <a:p>
            <a:pPr rtl="0">
              <a:defRPr/>
            </a:pPr>
            <a:endParaRPr lang="de-DE">
              <a:solidFill>
                <a:srgbClr val="000000"/>
              </a:solidFill>
            </a:endParaRPr>
          </a:p>
        </p:txBody>
      </p:sp>
      <p:sp>
        <p:nvSpPr>
          <p:cNvPr id="4" name="Rectangle 5"/>
          <p:cNvSpPr>
            <a:spLocks noGrp="1" noChangeArrowheads="1"/>
          </p:cNvSpPr>
          <p:nvPr>
            <p:ph type="ftr" sz="quarter" idx="11"/>
          </p:nvPr>
        </p:nvSpPr>
        <p:spPr/>
        <p:txBody>
          <a:bodyPr rtlCol="0"/>
          <a:lstStyle>
            <a:lvl1pPr>
              <a:defRPr/>
            </a:lvl1pPr>
          </a:lstStyle>
          <a:p>
            <a:pPr rtl="0">
              <a:defRPr/>
            </a:pPr>
            <a:endParaRPr lang="de-DE">
              <a:solidFill>
                <a:srgbClr val="000000"/>
              </a:solidFill>
            </a:endParaRPr>
          </a:p>
        </p:txBody>
      </p:sp>
      <p:sp>
        <p:nvSpPr>
          <p:cNvPr id="5" name="Rectangle 6"/>
          <p:cNvSpPr>
            <a:spLocks noGrp="1" noChangeArrowheads="1"/>
          </p:cNvSpPr>
          <p:nvPr>
            <p:ph type="sldNum" sz="quarter" idx="12"/>
          </p:nvPr>
        </p:nvSpPr>
        <p:spPr/>
        <p:txBody>
          <a:bodyPr rtlCol="0"/>
          <a:lstStyle>
            <a:lvl1pPr>
              <a:defRPr/>
            </a:lvl1pPr>
          </a:lstStyle>
          <a:p>
            <a:pPr rtl="0">
              <a:defRPr/>
            </a:pPr>
            <a:fld id="{D643BFBC-4389-4B11-859A-4FD93EC57A05}"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87818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rtlCol="0"/>
          <a:lstStyle>
            <a:lvl1pPr>
              <a:defRPr/>
            </a:lvl1pPr>
          </a:lstStyle>
          <a:p>
            <a:pPr rtl="0">
              <a:defRPr/>
            </a:pPr>
            <a:endParaRPr lang="de-DE">
              <a:solidFill>
                <a:srgbClr val="000000"/>
              </a:solidFill>
            </a:endParaRPr>
          </a:p>
        </p:txBody>
      </p:sp>
      <p:sp>
        <p:nvSpPr>
          <p:cNvPr id="3" name="Rectangle 5"/>
          <p:cNvSpPr>
            <a:spLocks noGrp="1" noChangeArrowheads="1"/>
          </p:cNvSpPr>
          <p:nvPr>
            <p:ph type="ftr" sz="quarter" idx="11"/>
          </p:nvPr>
        </p:nvSpPr>
        <p:spPr>
          <a:ln/>
        </p:spPr>
        <p:txBody>
          <a:bodyPr rtlCol="0"/>
          <a:lstStyle>
            <a:lvl1pPr>
              <a:defRPr/>
            </a:lvl1pPr>
          </a:lstStyle>
          <a:p>
            <a:pPr rtl="0">
              <a:defRPr/>
            </a:pPr>
            <a:r>
              <a:rPr lang="fr">
                <a:solidFill>
                  <a:srgbClr val="000000"/>
                </a:solidFill>
              </a:rPr>
              <a:t>Elisabeth Ostler, Pflegefachfrau HF</a:t>
            </a:r>
          </a:p>
        </p:txBody>
      </p:sp>
      <p:sp>
        <p:nvSpPr>
          <p:cNvPr id="4" name="Rectangle 6"/>
          <p:cNvSpPr>
            <a:spLocks noGrp="1" noChangeArrowheads="1"/>
          </p:cNvSpPr>
          <p:nvPr>
            <p:ph type="sldNum" sz="quarter" idx="12"/>
          </p:nvPr>
        </p:nvSpPr>
        <p:spPr>
          <a:ln/>
        </p:spPr>
        <p:txBody>
          <a:bodyPr rtlCol="0"/>
          <a:lstStyle>
            <a:lvl1pPr>
              <a:defRPr/>
            </a:lvl1pPr>
          </a:lstStyle>
          <a:p>
            <a:pPr rtl="0">
              <a:defRPr/>
            </a:pPr>
            <a:fld id="{280A953F-7F4A-4BBB-99E8-3767B6EA10A4}"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29931719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rtlCol="0" anchor="b"/>
          <a:lstStyle>
            <a:lvl1pPr algn="l">
              <a:defRPr sz="2000" b="1"/>
            </a:lvl1pPr>
          </a:lstStyle>
          <a:p>
            <a:pPr rtl="0"/>
            <a:r>
              <a:rPr lang="fr"/>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Textmasterformate durch Klicken bearbeiten</a:t>
            </a:r>
          </a:p>
          <a:p>
            <a:pPr lvl="1" rtl="0"/>
            <a:r>
              <a:rPr lang="fr"/>
              <a:t>Zweite Ebene</a:t>
            </a:r>
          </a:p>
          <a:p>
            <a:pPr lvl="2" rtl="0"/>
            <a:r>
              <a:rPr lang="fr"/>
              <a:t>Dritte Ebene</a:t>
            </a:r>
          </a:p>
          <a:p>
            <a:pPr lvl="3" rtl="0"/>
            <a:r>
              <a:rPr lang="fr"/>
              <a:t>Vierte Ebene</a:t>
            </a:r>
          </a:p>
          <a:p>
            <a:pPr lvl="4" rtl="0"/>
            <a:r>
              <a:rPr lang="fr"/>
              <a:t>Fünfte Ebene</a:t>
            </a:r>
            <a:endParaRPr lang="de-CH"/>
          </a:p>
        </p:txBody>
      </p:sp>
      <p:sp>
        <p:nvSpPr>
          <p:cNvPr id="4" name="Textplatzhalt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Textmasterformate durch Klicken bearbeiten</a:t>
            </a:r>
          </a:p>
        </p:txBody>
      </p:sp>
      <p:sp>
        <p:nvSpPr>
          <p:cNvPr id="5" name="Rectangle 4"/>
          <p:cNvSpPr>
            <a:spLocks noGrp="1" noChangeArrowheads="1"/>
          </p:cNvSpPr>
          <p:nvPr>
            <p:ph type="dt" sz="half" idx="10"/>
          </p:nvPr>
        </p:nvSpPr>
        <p:spPr>
          <a:ln/>
        </p:spPr>
        <p:txBody>
          <a:bodyPr rtlCol="0"/>
          <a:lstStyle>
            <a:lvl1pPr>
              <a:defRPr/>
            </a:lvl1pPr>
          </a:lstStyle>
          <a:p>
            <a:pPr rtl="0">
              <a:defRPr/>
            </a:pPr>
            <a:endParaRPr lang="de-DE">
              <a:solidFill>
                <a:srgbClr val="000000"/>
              </a:solidFill>
            </a:endParaRPr>
          </a:p>
        </p:txBody>
      </p:sp>
      <p:sp>
        <p:nvSpPr>
          <p:cNvPr id="6" name="Rectangle 5"/>
          <p:cNvSpPr>
            <a:spLocks noGrp="1" noChangeArrowheads="1"/>
          </p:cNvSpPr>
          <p:nvPr>
            <p:ph type="ftr" sz="quarter" idx="11"/>
          </p:nvPr>
        </p:nvSpPr>
        <p:spPr>
          <a:ln/>
        </p:spPr>
        <p:txBody>
          <a:bodyPr rtlCol="0"/>
          <a:lstStyle>
            <a:lvl1pPr>
              <a:defRPr/>
            </a:lvl1pPr>
          </a:lstStyle>
          <a:p>
            <a:pPr rtl="0">
              <a:defRPr/>
            </a:pPr>
            <a:r>
              <a:rPr lang="fr">
                <a:solidFill>
                  <a:srgbClr val="000000"/>
                </a:solidFill>
              </a:rPr>
              <a:t>Elisabeth Ostler, Pflegefachfrau HF</a:t>
            </a:r>
          </a:p>
        </p:txBody>
      </p:sp>
      <p:sp>
        <p:nvSpPr>
          <p:cNvPr id="7" name="Rectangle 6"/>
          <p:cNvSpPr>
            <a:spLocks noGrp="1" noChangeArrowheads="1"/>
          </p:cNvSpPr>
          <p:nvPr>
            <p:ph type="sldNum" sz="quarter" idx="12"/>
          </p:nvPr>
        </p:nvSpPr>
        <p:spPr>
          <a:ln/>
        </p:spPr>
        <p:txBody>
          <a:bodyPr rtlCol="0"/>
          <a:lstStyle>
            <a:lvl1pPr>
              <a:defRPr/>
            </a:lvl1pPr>
          </a:lstStyle>
          <a:p>
            <a:pPr rtl="0">
              <a:defRPr/>
            </a:pPr>
            <a:fld id="{605B7D23-89C9-454C-8EE0-BFF8FAFDE2D5}"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15435103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rtlCol="0" anchor="b"/>
          <a:lstStyle>
            <a:lvl1pPr algn="l">
              <a:defRPr sz="2000" b="1"/>
            </a:lvl1pPr>
          </a:lstStyle>
          <a:p>
            <a:pPr rtl="0"/>
            <a:r>
              <a:rPr lang="fr"/>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de-CH" noProof="0"/>
          </a:p>
        </p:txBody>
      </p:sp>
      <p:sp>
        <p:nvSpPr>
          <p:cNvPr id="4" name="Textplatzhalt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Textmasterformate durch Klicken bearbeiten</a:t>
            </a:r>
          </a:p>
        </p:txBody>
      </p:sp>
      <p:sp>
        <p:nvSpPr>
          <p:cNvPr id="5" name="Rectangle 4"/>
          <p:cNvSpPr>
            <a:spLocks noGrp="1" noChangeArrowheads="1"/>
          </p:cNvSpPr>
          <p:nvPr>
            <p:ph type="dt" sz="half" idx="10"/>
          </p:nvPr>
        </p:nvSpPr>
        <p:spPr>
          <a:ln/>
        </p:spPr>
        <p:txBody>
          <a:bodyPr rtlCol="0"/>
          <a:lstStyle>
            <a:lvl1pPr>
              <a:defRPr/>
            </a:lvl1pPr>
          </a:lstStyle>
          <a:p>
            <a:pPr rtl="0">
              <a:defRPr/>
            </a:pPr>
            <a:endParaRPr lang="de-DE">
              <a:solidFill>
                <a:srgbClr val="000000"/>
              </a:solidFill>
            </a:endParaRPr>
          </a:p>
        </p:txBody>
      </p:sp>
      <p:sp>
        <p:nvSpPr>
          <p:cNvPr id="6" name="Rectangle 5"/>
          <p:cNvSpPr>
            <a:spLocks noGrp="1" noChangeArrowheads="1"/>
          </p:cNvSpPr>
          <p:nvPr>
            <p:ph type="ftr" sz="quarter" idx="11"/>
          </p:nvPr>
        </p:nvSpPr>
        <p:spPr>
          <a:ln/>
        </p:spPr>
        <p:txBody>
          <a:bodyPr rtlCol="0"/>
          <a:lstStyle>
            <a:lvl1pPr>
              <a:defRPr/>
            </a:lvl1pPr>
          </a:lstStyle>
          <a:p>
            <a:pPr rtl="0">
              <a:defRPr/>
            </a:pPr>
            <a:r>
              <a:rPr lang="fr">
                <a:solidFill>
                  <a:srgbClr val="000000"/>
                </a:solidFill>
              </a:rPr>
              <a:t>Elisabeth Ostler, Pflegefachfrau HF</a:t>
            </a:r>
          </a:p>
        </p:txBody>
      </p:sp>
      <p:sp>
        <p:nvSpPr>
          <p:cNvPr id="7" name="Rectangle 6"/>
          <p:cNvSpPr>
            <a:spLocks noGrp="1" noChangeArrowheads="1"/>
          </p:cNvSpPr>
          <p:nvPr>
            <p:ph type="sldNum" sz="quarter" idx="12"/>
          </p:nvPr>
        </p:nvSpPr>
        <p:spPr>
          <a:ln/>
        </p:spPr>
        <p:txBody>
          <a:bodyPr rtlCol="0"/>
          <a:lstStyle>
            <a:lvl1pPr>
              <a:defRPr/>
            </a:lvl1pPr>
          </a:lstStyle>
          <a:p>
            <a:pPr rtl="0">
              <a:defRPr/>
            </a:pPr>
            <a:fld id="{FE3C4C0F-5089-4FB2-B49C-493A6F4E09B5}" type="slidenum">
              <a:rPr lang="de-DE">
                <a:solidFill>
                  <a:srgbClr val="000000"/>
                </a:solidFill>
              </a:rPr>
              <a:pPr rtl="0">
                <a:defRPr/>
              </a:pPr>
              <a:t>‹Nr.›</a:t>
            </a:fld>
            <a:endParaRPr lang="de-DE">
              <a:solidFill>
                <a:srgbClr val="000000"/>
              </a:solidFill>
            </a:endParaRPr>
          </a:p>
        </p:txBody>
      </p:sp>
    </p:spTree>
    <p:extLst>
      <p:ext uri="{BB962C8B-B14F-4D97-AF65-F5344CB8AC3E}">
        <p14:creationId xmlns:p14="http://schemas.microsoft.com/office/powerpoint/2010/main" val="23095915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39750" y="609600"/>
            <a:ext cx="6119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fr"/>
              <a:t>Mastertitelformat bearbeiten</a:t>
            </a:r>
          </a:p>
        </p:txBody>
      </p:sp>
      <p:sp>
        <p:nvSpPr>
          <p:cNvPr id="1028" name="Rectangle 3"/>
          <p:cNvSpPr>
            <a:spLocks noGrp="1" noChangeArrowheads="1"/>
          </p:cNvSpPr>
          <p:nvPr>
            <p:ph type="body" idx="1"/>
          </p:nvPr>
        </p:nvSpPr>
        <p:spPr bwMode="auto">
          <a:xfrm>
            <a:off x="539750" y="1981200"/>
            <a:ext cx="79184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fr"/>
              <a:t>Mastertextformat bearbeiten</a:t>
            </a:r>
          </a:p>
          <a:p>
            <a:pPr lvl="1" rtl="0"/>
            <a:r>
              <a:rPr lang="fr"/>
              <a:t>Zweite Ebene</a:t>
            </a:r>
          </a:p>
          <a:p>
            <a:pPr lvl="2" rtl="0"/>
            <a:r>
              <a:rPr lang="fr"/>
              <a:t>Dritte Ebene</a:t>
            </a:r>
          </a:p>
          <a:p>
            <a:pPr lvl="3" rtl="0"/>
            <a:r>
              <a:rPr lang="fr"/>
              <a:t>Vierte Ebene</a:t>
            </a:r>
          </a:p>
          <a:p>
            <a:pPr lvl="4" rtl="0"/>
            <a:r>
              <a:rPr lang="fr"/>
              <a:t>Fünfte Ebene</a:t>
            </a:r>
          </a:p>
        </p:txBody>
      </p:sp>
      <p:sp>
        <p:nvSpPr>
          <p:cNvPr id="2" name="Rectangle 4"/>
          <p:cNvSpPr>
            <a:spLocks noGrp="1" noChangeArrowheads="1"/>
          </p:cNvSpPr>
          <p:nvPr>
            <p:ph type="dt" sz="half" idx="2"/>
          </p:nvPr>
        </p:nvSpPr>
        <p:spPr bwMode="auto">
          <a:xfrm>
            <a:off x="539750" y="6524625"/>
            <a:ext cx="1905000" cy="2174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defRPr sz="1000">
                <a:latin typeface="Arial" charset="0"/>
              </a:defRPr>
            </a:lvl1pPr>
          </a:lstStyle>
          <a:p>
            <a:pPr rtl="0" eaLnBrk="0" fontAlgn="base" hangingPunct="0">
              <a:spcBef>
                <a:spcPct val="0"/>
              </a:spcBef>
              <a:spcAft>
                <a:spcPct val="0"/>
              </a:spcAft>
              <a:defRPr/>
            </a:pPr>
            <a:endParaRPr lang="de-DE">
              <a:solidFill>
                <a:srgbClr val="000000"/>
              </a:solidFill>
            </a:endParaRPr>
          </a:p>
        </p:txBody>
      </p:sp>
      <p:sp>
        <p:nvSpPr>
          <p:cNvPr id="1029" name="Rectangle 5"/>
          <p:cNvSpPr>
            <a:spLocks noGrp="1" noChangeArrowheads="1"/>
          </p:cNvSpPr>
          <p:nvPr>
            <p:ph type="ftr" sz="quarter" idx="3"/>
          </p:nvPr>
        </p:nvSpPr>
        <p:spPr bwMode="auto">
          <a:xfrm>
            <a:off x="3124200" y="6524625"/>
            <a:ext cx="2895600" cy="2174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ctr">
              <a:defRPr sz="1000">
                <a:latin typeface="Arial" charset="0"/>
              </a:defRPr>
            </a:lvl1pPr>
          </a:lstStyle>
          <a:p>
            <a:pPr rtl="0" eaLnBrk="0" fontAlgn="base" hangingPunct="0">
              <a:spcBef>
                <a:spcPct val="0"/>
              </a:spcBef>
              <a:spcAft>
                <a:spcPct val="0"/>
              </a:spcAft>
              <a:defRPr/>
            </a:pPr>
            <a:r>
              <a:rPr lang="fr">
                <a:solidFill>
                  <a:srgbClr val="000000"/>
                </a:solidFill>
              </a:rPr>
              <a:t>Elisabeth Ostler, Pflegefachfrau HF</a:t>
            </a:r>
          </a:p>
        </p:txBody>
      </p:sp>
      <p:sp>
        <p:nvSpPr>
          <p:cNvPr id="1030" name="Rectangle 6"/>
          <p:cNvSpPr>
            <a:spLocks noGrp="1" noChangeArrowheads="1"/>
          </p:cNvSpPr>
          <p:nvPr>
            <p:ph type="sldNum" sz="quarter" idx="4"/>
          </p:nvPr>
        </p:nvSpPr>
        <p:spPr bwMode="auto">
          <a:xfrm>
            <a:off x="6553200" y="6524625"/>
            <a:ext cx="1905000" cy="21748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sz="1000">
                <a:latin typeface="Arial" charset="0"/>
              </a:defRPr>
            </a:lvl1pPr>
          </a:lstStyle>
          <a:p>
            <a:pPr rtl="0" eaLnBrk="0" fontAlgn="base" hangingPunct="0">
              <a:spcBef>
                <a:spcPct val="0"/>
              </a:spcBef>
              <a:spcAft>
                <a:spcPct val="0"/>
              </a:spcAft>
              <a:defRPr/>
            </a:pPr>
            <a:fld id="{BD170AAE-6B80-48FE-989D-044085641929}" type="slidenum">
              <a:rPr lang="de-DE">
                <a:solidFill>
                  <a:srgbClr val="000000"/>
                </a:solidFill>
              </a:rPr>
              <a:pPr rtl="0" eaLnBrk="0" fontAlgn="base" hangingPunct="0">
                <a:spcBef>
                  <a:spcPct val="0"/>
                </a:spcBef>
                <a:spcAft>
                  <a:spcPct val="0"/>
                </a:spcAft>
                <a:defRPr/>
              </a:pPr>
              <a:t>‹Nr.›</a:t>
            </a:fld>
            <a:endParaRPr lang="de-DE">
              <a:solidFill>
                <a:srgbClr val="000000"/>
              </a:solidFill>
            </a:endParaRPr>
          </a:p>
        </p:txBody>
      </p:sp>
    </p:spTree>
    <p:extLst>
      <p:ext uri="{BB962C8B-B14F-4D97-AF65-F5344CB8AC3E}">
        <p14:creationId xmlns:p14="http://schemas.microsoft.com/office/powerpoint/2010/main" val="9936872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hf sldNum="0"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lnSpc>
          <a:spcPct val="140000"/>
        </a:lnSpc>
        <a:spcBef>
          <a:spcPct val="20000"/>
        </a:spcBef>
        <a:spcAft>
          <a:spcPct val="0"/>
        </a:spcAft>
        <a:buChar char="•"/>
        <a:defRPr sz="2500">
          <a:solidFill>
            <a:schemeClr val="tx1"/>
          </a:solidFill>
          <a:latin typeface="+mn-lt"/>
          <a:ea typeface="+mn-ea"/>
          <a:cs typeface="+mn-cs"/>
        </a:defRPr>
      </a:lvl1pPr>
      <a:lvl2pPr marL="742950" indent="-285750" algn="l" rtl="0" eaLnBrk="0" fontAlgn="base" hangingPunct="0">
        <a:lnSpc>
          <a:spcPct val="140000"/>
        </a:lnSpc>
        <a:spcBef>
          <a:spcPct val="20000"/>
        </a:spcBef>
        <a:spcAft>
          <a:spcPct val="0"/>
        </a:spcAft>
        <a:buChar char="–"/>
        <a:defRPr sz="2400">
          <a:solidFill>
            <a:schemeClr val="tx1"/>
          </a:solidFill>
          <a:latin typeface="+mn-lt"/>
        </a:defRPr>
      </a:lvl2pPr>
      <a:lvl3pPr marL="1143000" indent="-228600" algn="l" rtl="0" eaLnBrk="0" fontAlgn="base" hangingPunct="0">
        <a:lnSpc>
          <a:spcPct val="140000"/>
        </a:lnSpc>
        <a:spcBef>
          <a:spcPct val="20000"/>
        </a:spcBef>
        <a:spcAft>
          <a:spcPct val="0"/>
        </a:spcAft>
        <a:buChar char="•"/>
        <a:defRPr sz="2000">
          <a:solidFill>
            <a:schemeClr val="tx1"/>
          </a:solidFill>
          <a:latin typeface="+mn-lt"/>
        </a:defRPr>
      </a:lvl3pPr>
      <a:lvl4pPr marL="1600200" indent="-228600" algn="l" rtl="0" eaLnBrk="0" fontAlgn="base" hangingPunct="0">
        <a:lnSpc>
          <a:spcPct val="140000"/>
        </a:lnSpc>
        <a:spcBef>
          <a:spcPct val="20000"/>
        </a:spcBef>
        <a:spcAft>
          <a:spcPct val="0"/>
        </a:spcAft>
        <a:buChar char="–"/>
        <a:defRPr sz="2000">
          <a:solidFill>
            <a:schemeClr val="tx1"/>
          </a:solidFill>
          <a:latin typeface="+mn-lt"/>
        </a:defRPr>
      </a:lvl4pPr>
      <a:lvl5pPr marL="2057400" indent="-228600" algn="l" rtl="0" eaLnBrk="0" fontAlgn="base" hangingPunct="0">
        <a:lnSpc>
          <a:spcPct val="140000"/>
        </a:lnSpc>
        <a:spcBef>
          <a:spcPct val="20000"/>
        </a:spcBef>
        <a:spcAft>
          <a:spcPct val="0"/>
        </a:spcAft>
        <a:buChar char="»"/>
        <a:defRPr sz="2000">
          <a:solidFill>
            <a:schemeClr val="tx1"/>
          </a:solidFill>
          <a:latin typeface="+mn-lt"/>
        </a:defRPr>
      </a:lvl5pPr>
      <a:lvl6pPr marL="2514600" indent="-228600" algn="l" rtl="0" fontAlgn="base">
        <a:lnSpc>
          <a:spcPct val="140000"/>
        </a:lnSpc>
        <a:spcBef>
          <a:spcPct val="20000"/>
        </a:spcBef>
        <a:spcAft>
          <a:spcPct val="0"/>
        </a:spcAft>
        <a:buChar char="»"/>
        <a:defRPr>
          <a:solidFill>
            <a:schemeClr val="tx1"/>
          </a:solidFill>
          <a:latin typeface="+mn-lt"/>
        </a:defRPr>
      </a:lvl6pPr>
      <a:lvl7pPr marL="2971800" indent="-228600" algn="l" rtl="0" fontAlgn="base">
        <a:lnSpc>
          <a:spcPct val="140000"/>
        </a:lnSpc>
        <a:spcBef>
          <a:spcPct val="20000"/>
        </a:spcBef>
        <a:spcAft>
          <a:spcPct val="0"/>
        </a:spcAft>
        <a:buChar char="»"/>
        <a:defRPr>
          <a:solidFill>
            <a:schemeClr val="tx1"/>
          </a:solidFill>
          <a:latin typeface="+mn-lt"/>
        </a:defRPr>
      </a:lvl7pPr>
      <a:lvl8pPr marL="3429000" indent="-228600" algn="l" rtl="0" fontAlgn="base">
        <a:lnSpc>
          <a:spcPct val="140000"/>
        </a:lnSpc>
        <a:spcBef>
          <a:spcPct val="20000"/>
        </a:spcBef>
        <a:spcAft>
          <a:spcPct val="0"/>
        </a:spcAft>
        <a:buChar char="»"/>
        <a:defRPr>
          <a:solidFill>
            <a:schemeClr val="tx1"/>
          </a:solidFill>
          <a:latin typeface="+mn-lt"/>
        </a:defRPr>
      </a:lvl8pPr>
      <a:lvl9pPr marL="3886200" indent="-228600" algn="l" rtl="0" fontAlgn="base">
        <a:lnSpc>
          <a:spcPct val="140000"/>
        </a:lnSpc>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p:cNvSpPr>
            <a:spLocks noGrp="1"/>
          </p:cNvSpPr>
          <p:nvPr>
            <p:ph idx="1"/>
          </p:nvPr>
        </p:nvSpPr>
        <p:spPr>
          <a:xfrm>
            <a:off x="467544" y="1412776"/>
            <a:ext cx="8315325" cy="5328591"/>
          </a:xfrm>
        </p:spPr>
        <p:txBody>
          <a:bodyPr rtlCol="0">
            <a:normAutofit/>
          </a:bodyPr>
          <a:lstStyle/>
          <a:p>
            <a:pPr marL="0" indent="0" rtl="0">
              <a:buNone/>
            </a:pPr>
            <a:endParaRPr lang="de-DE" sz="1200" dirty="0">
              <a:latin typeface="+mj-lt"/>
            </a:endParaRPr>
          </a:p>
          <a:p>
            <a:pPr marL="0" indent="0" rtl="0">
              <a:spcBef>
                <a:spcPts val="0"/>
              </a:spcBef>
              <a:buNone/>
            </a:pPr>
            <a:r>
              <a:rPr lang="fr" sz="1200" dirty="0">
                <a:latin typeface="+mj-lt"/>
              </a:rPr>
              <a:t>Le Journal est un instrument bien établi de Parkinson Suisse. Ce magazine s’adresse directement aux personnes atteintes de la maladie de Parkinson, à leurs proches, aux spécialistes et aux personnes intéressées. Le Journal se caractérise par des articles bien documentés et une grande actualité. Dans le Journal, nous rendons compte des derniers résultats de la recherche en Suisse et à l’étranger, et fournissons des informations qui intéressent notre </a:t>
            </a:r>
          </a:p>
          <a:p>
            <a:pPr marL="0" indent="0" rtl="0">
              <a:spcBef>
                <a:spcPts val="0"/>
              </a:spcBef>
              <a:buNone/>
            </a:pPr>
            <a:r>
              <a:rPr lang="fr" sz="1200" dirty="0">
                <a:latin typeface="+mj-lt"/>
              </a:rPr>
              <a:t>groupe cible. </a:t>
            </a:r>
          </a:p>
          <a:p>
            <a:pPr marL="0" indent="0" rtl="0">
              <a:buNone/>
            </a:pPr>
            <a:r>
              <a:rPr lang="fr" sz="1200" dirty="0">
                <a:latin typeface="+mj-lt"/>
              </a:rPr>
              <a:t>Utilisez cette plateforme pour faire passer votre message sans grande perte de diffusion.</a:t>
            </a:r>
          </a:p>
        </p:txBody>
      </p:sp>
      <p:sp>
        <p:nvSpPr>
          <p:cNvPr id="19" name="Rectangle 7"/>
          <p:cNvSpPr>
            <a:spLocks noChangeArrowheads="1"/>
          </p:cNvSpPr>
          <p:nvPr/>
        </p:nvSpPr>
        <p:spPr bwMode="auto">
          <a:xfrm>
            <a:off x="467544" y="718846"/>
            <a:ext cx="6119813" cy="931360"/>
          </a:xfrm>
          <a:prstGeom prst="rect">
            <a:avLst/>
          </a:prstGeom>
          <a:noFill/>
          <a:ln w="9525">
            <a:noFill/>
            <a:miter lim="800000"/>
            <a:headEnd/>
            <a:tailEnd/>
          </a:ln>
        </p:spPr>
        <p:txBody>
          <a:bodyPr rtlCol="0" anchor="ctr"/>
          <a:lstStyle/>
          <a:p>
            <a:pPr rtl="0" fontAlgn="base">
              <a:spcBef>
                <a:spcPct val="0"/>
              </a:spcBef>
              <a:spcAft>
                <a:spcPct val="0"/>
              </a:spcAft>
              <a:defRPr/>
            </a:pPr>
            <a:r>
              <a:rPr lang="fr" sz="2800" b="1" dirty="0">
                <a:solidFill>
                  <a:srgbClr val="000000"/>
                </a:solidFill>
              </a:rPr>
              <a:t>Données médias Journal 2024</a:t>
            </a:r>
          </a:p>
        </p:txBody>
      </p:sp>
      <p:pic>
        <p:nvPicPr>
          <p:cNvPr id="3" name="Grafik 2">
            <a:extLst>
              <a:ext uri="{FF2B5EF4-FFF2-40B4-BE49-F238E27FC236}">
                <a16:creationId xmlns:a16="http://schemas.microsoft.com/office/drawing/2014/main" id="{B49243E7-3092-B940-819A-3B868835EB05}"/>
              </a:ext>
            </a:extLst>
          </p:cNvPr>
          <p:cNvPicPr>
            <a:picLocks noChangeAspect="1"/>
          </p:cNvPicPr>
          <p:nvPr/>
        </p:nvPicPr>
        <p:blipFill>
          <a:blip r:embed="rId2"/>
          <a:stretch>
            <a:fillRect/>
          </a:stretch>
        </p:blipFill>
        <p:spPr>
          <a:xfrm>
            <a:off x="595559" y="3463388"/>
            <a:ext cx="2160000" cy="3040868"/>
          </a:xfrm>
          <a:prstGeom prst="rect">
            <a:avLst/>
          </a:prstGeom>
          <a:effectLst>
            <a:outerShdw blurRad="50800" dist="38100" dir="2700000" algn="tl" rotWithShape="0">
              <a:prstClr val="black">
                <a:alpha val="48000"/>
              </a:prstClr>
            </a:outerShdw>
          </a:effectLst>
        </p:spPr>
      </p:pic>
      <p:pic>
        <p:nvPicPr>
          <p:cNvPr id="6" name="Grafik 5">
            <a:extLst>
              <a:ext uri="{FF2B5EF4-FFF2-40B4-BE49-F238E27FC236}">
                <a16:creationId xmlns:a16="http://schemas.microsoft.com/office/drawing/2014/main" id="{D74DA962-7E7D-CACA-5242-24BC4C432AB0}"/>
              </a:ext>
            </a:extLst>
          </p:cNvPr>
          <p:cNvPicPr>
            <a:picLocks noChangeAspect="1"/>
          </p:cNvPicPr>
          <p:nvPr/>
        </p:nvPicPr>
        <p:blipFill>
          <a:blip r:embed="rId3"/>
          <a:stretch>
            <a:fillRect/>
          </a:stretch>
        </p:blipFill>
        <p:spPr>
          <a:xfrm>
            <a:off x="6876536" y="4223918"/>
            <a:ext cx="1671905" cy="2358000"/>
          </a:xfrm>
          <a:prstGeom prst="rect">
            <a:avLst/>
          </a:prstGeom>
          <a:effectLst>
            <a:outerShdw blurRad="50800" dist="38100" dir="2700000" algn="tl" rotWithShape="0">
              <a:prstClr val="black">
                <a:alpha val="48000"/>
              </a:prstClr>
            </a:outerShdw>
          </a:effectLst>
        </p:spPr>
      </p:pic>
      <p:pic>
        <p:nvPicPr>
          <p:cNvPr id="8" name="Grafik 7">
            <a:extLst>
              <a:ext uri="{FF2B5EF4-FFF2-40B4-BE49-F238E27FC236}">
                <a16:creationId xmlns:a16="http://schemas.microsoft.com/office/drawing/2014/main" id="{12E75882-5713-2FD5-788B-1F90A5E5F358}"/>
              </a:ext>
            </a:extLst>
          </p:cNvPr>
          <p:cNvPicPr>
            <a:picLocks noChangeAspect="1"/>
          </p:cNvPicPr>
          <p:nvPr/>
        </p:nvPicPr>
        <p:blipFill>
          <a:blip r:embed="rId4"/>
          <a:stretch>
            <a:fillRect/>
          </a:stretch>
        </p:blipFill>
        <p:spPr>
          <a:xfrm>
            <a:off x="3193874" y="4263518"/>
            <a:ext cx="3244346" cy="2318400"/>
          </a:xfrm>
          <a:prstGeom prst="rect">
            <a:avLst/>
          </a:prstGeom>
          <a:effectLst>
            <a:outerShdw blurRad="50800" dist="38100" dir="2700000" algn="tl" rotWithShape="0">
              <a:prstClr val="black">
                <a:alpha val="48000"/>
              </a:prstClr>
            </a:outerShdw>
          </a:effectLst>
        </p:spPr>
      </p:pic>
    </p:spTree>
    <p:extLst>
      <p:ext uri="{BB962C8B-B14F-4D97-AF65-F5344CB8AC3E}">
        <p14:creationId xmlns:p14="http://schemas.microsoft.com/office/powerpoint/2010/main" val="8935238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36986" y="635471"/>
            <a:ext cx="6119813" cy="725513"/>
          </a:xfrm>
          <a:prstGeom prst="rect">
            <a:avLst/>
          </a:prstGeom>
          <a:noFill/>
          <a:ln w="9525">
            <a:noFill/>
            <a:miter lim="800000"/>
            <a:headEnd/>
            <a:tailEnd/>
          </a:ln>
        </p:spPr>
        <p:txBody>
          <a:bodyPr rtlCol="0" anchor="ctr"/>
          <a:lstStyle/>
          <a:p>
            <a:pPr rtl="0" fontAlgn="base">
              <a:spcBef>
                <a:spcPct val="0"/>
              </a:spcBef>
              <a:spcAft>
                <a:spcPct val="0"/>
              </a:spcAft>
              <a:defRPr/>
            </a:pPr>
            <a:r>
              <a:rPr lang="fr" sz="2800" b="1">
                <a:solidFill>
                  <a:srgbClr val="000000"/>
                </a:solidFill>
              </a:rPr>
              <a:t>Volume et tirage</a:t>
            </a:r>
            <a:endParaRPr lang="de-DE" sz="2800" b="1" i="1" dirty="0">
              <a:solidFill>
                <a:srgbClr val="000000"/>
              </a:solidFill>
            </a:endParaRPr>
          </a:p>
        </p:txBody>
      </p:sp>
      <p:graphicFrame>
        <p:nvGraphicFramePr>
          <p:cNvPr id="6" name="Tabellenplatzhalter 6"/>
          <p:cNvGraphicFramePr>
            <a:graphicFrameLocks/>
          </p:cNvGraphicFramePr>
          <p:nvPr>
            <p:extLst>
              <p:ext uri="{D42A27DB-BD31-4B8C-83A1-F6EECF244321}">
                <p14:modId xmlns:p14="http://schemas.microsoft.com/office/powerpoint/2010/main" val="774019083"/>
              </p:ext>
            </p:extLst>
          </p:nvPr>
        </p:nvGraphicFramePr>
        <p:xfrm>
          <a:off x="436986" y="1591017"/>
          <a:ext cx="8229600" cy="2722880"/>
        </p:xfrm>
        <a:graphic>
          <a:graphicData uri="http://schemas.openxmlformats.org/drawingml/2006/table">
            <a:tbl>
              <a:tblPr firstRow="1" bandRow="1">
                <a:tableStyleId>{5C22544A-7EE6-4342-B048-85BDC9FD1C3A}</a:tableStyleId>
              </a:tblPr>
              <a:tblGrid>
                <a:gridCol w="2255330">
                  <a:extLst>
                    <a:ext uri="{9D8B030D-6E8A-4147-A177-3AD203B41FA5}">
                      <a16:colId xmlns:a16="http://schemas.microsoft.com/office/drawing/2014/main" val="20000"/>
                    </a:ext>
                  </a:extLst>
                </a:gridCol>
                <a:gridCol w="5974270">
                  <a:extLst>
                    <a:ext uri="{9D8B030D-6E8A-4147-A177-3AD203B41FA5}">
                      <a16:colId xmlns:a16="http://schemas.microsoft.com/office/drawing/2014/main" val="20001"/>
                    </a:ext>
                  </a:extLst>
                </a:gridCol>
              </a:tblGrid>
              <a:tr h="370840">
                <a:tc gridSpan="2">
                  <a:txBody>
                    <a:bodyPr/>
                    <a:lstStyle/>
                    <a:p>
                      <a:pPr rtl="0"/>
                      <a:r>
                        <a:rPr lang="fr" sz="1600"/>
                        <a:t>Tirage et groupe cible</a:t>
                      </a:r>
                    </a:p>
                  </a:txBody>
                  <a:tcPr>
                    <a:solidFill>
                      <a:schemeClr val="accent1">
                        <a:lumMod val="75000"/>
                      </a:schemeClr>
                    </a:solidFill>
                  </a:tcPr>
                </a:tc>
                <a:tc hMerge="1">
                  <a:txBody>
                    <a:bodyPr/>
                    <a:lstStyle/>
                    <a:p>
                      <a:pPr rtl="0"/>
                      <a:endParaRPr lang="de-DE" dirty="0"/>
                    </a:p>
                  </a:txBody>
                  <a:tcPr>
                    <a:solidFill>
                      <a:srgbClr val="0A607B"/>
                    </a:solidFill>
                  </a:tcPr>
                </a:tc>
                <a:extLst>
                  <a:ext uri="{0D108BD9-81ED-4DB2-BD59-A6C34878D82A}">
                    <a16:rowId xmlns:a16="http://schemas.microsoft.com/office/drawing/2014/main" val="10000"/>
                  </a:ext>
                </a:extLst>
              </a:tr>
              <a:tr h="370840">
                <a:tc>
                  <a:txBody>
                    <a:bodyPr/>
                    <a:lstStyle/>
                    <a:p>
                      <a:pPr rtl="0"/>
                      <a:r>
                        <a:rPr lang="fr" sz="1400"/>
                        <a:t>Format</a:t>
                      </a:r>
                    </a:p>
                  </a:txBody>
                  <a:tcPr/>
                </a:tc>
                <a:tc>
                  <a:txBody>
                    <a:bodyPr/>
                    <a:lstStyle/>
                    <a:p>
                      <a:pPr marL="0" indent="0" rtl="0">
                        <a:buFont typeface="Arial"/>
                        <a:buNone/>
                      </a:pPr>
                      <a:r>
                        <a:rPr lang="fr" sz="1400" b="0"/>
                        <a:t>210 × 297 mm (A4)</a:t>
                      </a:r>
                    </a:p>
                  </a:txBody>
                  <a:tcPr/>
                </a:tc>
                <a:extLst>
                  <a:ext uri="{0D108BD9-81ED-4DB2-BD59-A6C34878D82A}">
                    <a16:rowId xmlns:a16="http://schemas.microsoft.com/office/drawing/2014/main" val="10001"/>
                  </a:ext>
                </a:extLst>
              </a:tr>
              <a:tr h="417379">
                <a:tc>
                  <a:txBody>
                    <a:bodyPr/>
                    <a:lstStyle/>
                    <a:p>
                      <a:pPr rtl="0"/>
                      <a:r>
                        <a:rPr lang="fr" sz="1400"/>
                        <a:t>Tirage</a:t>
                      </a:r>
                    </a:p>
                  </a:txBody>
                  <a:tcPr/>
                </a:tc>
                <a:tc>
                  <a:txBody>
                    <a:bodyPr/>
                    <a:lstStyle/>
                    <a:p>
                      <a:pPr marL="0" indent="0" rtl="0">
                        <a:buFont typeface="Arial"/>
                        <a:buNone/>
                      </a:pPr>
                      <a:r>
                        <a:rPr lang="fr" sz="1400" b="0">
                          <a:solidFill>
                            <a:schemeClr val="tx1"/>
                          </a:solidFill>
                        </a:rPr>
                        <a:t>D 7000 ex.</a:t>
                      </a:r>
                    </a:p>
                    <a:p>
                      <a:pPr marL="0" indent="0" rtl="0">
                        <a:buFont typeface="Arial"/>
                        <a:buNone/>
                      </a:pPr>
                      <a:r>
                        <a:rPr lang="fr" sz="1400" b="0">
                          <a:solidFill>
                            <a:schemeClr val="tx1"/>
                          </a:solidFill>
                        </a:rPr>
                        <a:t>F 2000 ex.</a:t>
                      </a:r>
                    </a:p>
                    <a:p>
                      <a:pPr marL="0" indent="0" rtl="0">
                        <a:buFont typeface="Arial"/>
                        <a:buNone/>
                      </a:pPr>
                      <a:r>
                        <a:rPr lang="fr" sz="1400" b="0">
                          <a:solidFill>
                            <a:schemeClr val="tx1"/>
                          </a:solidFill>
                        </a:rPr>
                        <a:t>I 1000 ex.</a:t>
                      </a:r>
                      <a:endParaRPr lang="de-DE" sz="1400" b="0" dirty="0">
                        <a:solidFill>
                          <a:schemeClr val="tx1"/>
                        </a:solidFill>
                      </a:endParaRPr>
                    </a:p>
                  </a:txBody>
                  <a:tcPr/>
                </a:tc>
                <a:extLst>
                  <a:ext uri="{0D108BD9-81ED-4DB2-BD59-A6C34878D82A}">
                    <a16:rowId xmlns:a16="http://schemas.microsoft.com/office/drawing/2014/main" val="10002"/>
                  </a:ext>
                </a:extLst>
              </a:tr>
              <a:tr h="370840">
                <a:tc>
                  <a:txBody>
                    <a:bodyPr/>
                    <a:lstStyle/>
                    <a:p>
                      <a:pPr rtl="0"/>
                      <a:r>
                        <a:rPr lang="fr" sz="1400"/>
                        <a:t>Distribution</a:t>
                      </a:r>
                    </a:p>
                  </a:txBody>
                  <a:tcPr/>
                </a:tc>
                <a:tc>
                  <a:txBody>
                    <a:bodyPr/>
                    <a:lstStyle/>
                    <a:p>
                      <a:pPr marL="285750" indent="-285750" rtl="0">
                        <a:buFont typeface="Arial" panose="020B0604020202020204" pitchFamily="34" charset="0"/>
                        <a:buChar char="•"/>
                      </a:pPr>
                      <a:r>
                        <a:rPr lang="fr" sz="1400" b="0" dirty="0"/>
                        <a:t>Membres de Parkinson Suisse</a:t>
                      </a:r>
                    </a:p>
                    <a:p>
                      <a:pPr marL="285750" indent="-285750" rtl="0">
                        <a:buFont typeface="Arial" panose="020B0604020202020204" pitchFamily="34" charset="0"/>
                        <a:buChar char="•"/>
                      </a:pPr>
                      <a:r>
                        <a:rPr lang="fr" sz="1400" b="0" dirty="0"/>
                        <a:t>Médecins et autres professionnels en contact avec des personnes atteintes de la maladie de Parkinson</a:t>
                      </a:r>
                    </a:p>
                    <a:p>
                      <a:pPr marL="285750" indent="-285750" rtl="0">
                        <a:buFont typeface="Arial" panose="020B0604020202020204" pitchFamily="34" charset="0"/>
                        <a:buChar char="•"/>
                      </a:pPr>
                      <a:r>
                        <a:rPr lang="fr" sz="1400" b="0" dirty="0"/>
                        <a:t>Institutions de soins</a:t>
                      </a:r>
                    </a:p>
                  </a:txBody>
                  <a:tcPr/>
                </a:tc>
                <a:extLst>
                  <a:ext uri="{0D108BD9-81ED-4DB2-BD59-A6C34878D82A}">
                    <a16:rowId xmlns:a16="http://schemas.microsoft.com/office/drawing/2014/main" val="10003"/>
                  </a:ext>
                </a:extLst>
              </a:tr>
              <a:tr h="264583">
                <a:tc>
                  <a:txBody>
                    <a:bodyPr/>
                    <a:lstStyle/>
                    <a:p>
                      <a:pPr rtl="0"/>
                      <a:r>
                        <a:rPr lang="fr" sz="1400"/>
                        <a:t>Autres canaux</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fr" sz="1400" b="0" dirty="0"/>
                        <a:t>Tirage à toutes les manifestations organisées par Parkinson Suisse</a:t>
                      </a:r>
                    </a:p>
                  </a:txBody>
                  <a:tcPr/>
                </a:tc>
                <a:extLst>
                  <a:ext uri="{0D108BD9-81ED-4DB2-BD59-A6C34878D82A}">
                    <a16:rowId xmlns:a16="http://schemas.microsoft.com/office/drawing/2014/main" val="10004"/>
                  </a:ext>
                </a:extLst>
              </a:tr>
            </a:tbl>
          </a:graphicData>
        </a:graphic>
      </p:graphicFrame>
      <p:graphicFrame>
        <p:nvGraphicFramePr>
          <p:cNvPr id="8" name="Tabellenplatzhalter 6"/>
          <p:cNvGraphicFramePr>
            <a:graphicFrameLocks/>
          </p:cNvGraphicFramePr>
          <p:nvPr>
            <p:extLst>
              <p:ext uri="{D42A27DB-BD31-4B8C-83A1-F6EECF244321}">
                <p14:modId xmlns:p14="http://schemas.microsoft.com/office/powerpoint/2010/main" val="629000328"/>
              </p:ext>
            </p:extLst>
          </p:nvPr>
        </p:nvGraphicFramePr>
        <p:xfrm>
          <a:off x="437132" y="4797152"/>
          <a:ext cx="8239469" cy="1691640"/>
        </p:xfrm>
        <a:graphic>
          <a:graphicData uri="http://schemas.openxmlformats.org/drawingml/2006/table">
            <a:tbl>
              <a:tblPr firstRow="1" bandRow="1">
                <a:tableStyleId>{5C22544A-7EE6-4342-B048-85BDC9FD1C3A}</a:tableStyleId>
              </a:tblPr>
              <a:tblGrid>
                <a:gridCol w="4063006">
                  <a:extLst>
                    <a:ext uri="{9D8B030D-6E8A-4147-A177-3AD203B41FA5}">
                      <a16:colId xmlns:a16="http://schemas.microsoft.com/office/drawing/2014/main" val="20000"/>
                    </a:ext>
                  </a:extLst>
                </a:gridCol>
                <a:gridCol w="4176463">
                  <a:extLst>
                    <a:ext uri="{9D8B030D-6E8A-4147-A177-3AD203B41FA5}">
                      <a16:colId xmlns:a16="http://schemas.microsoft.com/office/drawing/2014/main" val="20001"/>
                    </a:ext>
                  </a:extLst>
                </a:gridCol>
              </a:tblGrid>
              <a:tr h="370840">
                <a:tc>
                  <a:txBody>
                    <a:bodyPr/>
                    <a:lstStyle/>
                    <a:p>
                      <a:pPr rtl="0"/>
                      <a:r>
                        <a:rPr lang="fr" sz="1600" dirty="0"/>
                        <a:t>Édition et date de publication</a:t>
                      </a:r>
                    </a:p>
                  </a:txBody>
                  <a:tcPr>
                    <a:solidFill>
                      <a:schemeClr val="accent1">
                        <a:lumMod val="75000"/>
                      </a:schemeClr>
                    </a:solidFill>
                  </a:tcPr>
                </a:tc>
                <a:tc>
                  <a:txBody>
                    <a:bodyPr/>
                    <a:lstStyle/>
                    <a:p>
                      <a:pPr rtl="0"/>
                      <a:r>
                        <a:rPr lang="fr" sz="1600"/>
                        <a:t>Clôture des annonces et des matériels d’impression</a:t>
                      </a:r>
                      <a:endParaRPr lang="de-DE" sz="1600" dirty="0"/>
                    </a:p>
                  </a:txBody>
                  <a:tcPr>
                    <a:solidFill>
                      <a:schemeClr val="accent1">
                        <a:lumMod val="75000"/>
                      </a:schemeClr>
                    </a:solidFill>
                  </a:tcPr>
                </a:tc>
                <a:extLst>
                  <a:ext uri="{0D108BD9-81ED-4DB2-BD59-A6C34878D82A}">
                    <a16:rowId xmlns:a16="http://schemas.microsoft.com/office/drawing/2014/main" val="10000"/>
                  </a:ext>
                </a:extLst>
              </a:tr>
              <a:tr h="370840">
                <a:tc>
                  <a:txBody>
                    <a:bodyPr/>
                    <a:lstStyle/>
                    <a:p>
                      <a:pPr rtl="0"/>
                      <a:r>
                        <a:rPr lang="fr" sz="1400"/>
                        <a:t>Journal de mars</a:t>
                      </a:r>
                    </a:p>
                  </a:txBody>
                  <a:tcPr/>
                </a:tc>
                <a:tc>
                  <a:txBody>
                    <a:bodyPr/>
                    <a:lstStyle/>
                    <a:p>
                      <a:pPr rtl="0"/>
                      <a:r>
                        <a:rPr lang="fr" sz="1400">
                          <a:solidFill>
                            <a:schemeClr val="tx1"/>
                          </a:solidFill>
                        </a:rPr>
                        <a:t>31 janvier</a:t>
                      </a:r>
                    </a:p>
                  </a:txBody>
                  <a:tcPr/>
                </a:tc>
                <a:extLst>
                  <a:ext uri="{0D108BD9-81ED-4DB2-BD59-A6C34878D82A}">
                    <a16:rowId xmlns:a16="http://schemas.microsoft.com/office/drawing/2014/main" val="10001"/>
                  </a:ext>
                </a:extLst>
              </a:tr>
              <a:tr h="370840">
                <a:tc>
                  <a:txBody>
                    <a:bodyPr/>
                    <a:lstStyle/>
                    <a:p>
                      <a:pPr rtl="0"/>
                      <a:r>
                        <a:rPr lang="fr" sz="1400" dirty="0"/>
                        <a:t>Journal de juillet</a:t>
                      </a:r>
                      <a:endParaRPr lang="de-DE" sz="1400" dirty="0"/>
                    </a:p>
                  </a:txBody>
                  <a:tcPr/>
                </a:tc>
                <a:tc>
                  <a:txBody>
                    <a:bodyPr/>
                    <a:lstStyle/>
                    <a:p>
                      <a:pPr rtl="0"/>
                      <a:r>
                        <a:rPr lang="fr" sz="1400">
                          <a:solidFill>
                            <a:schemeClr val="tx1"/>
                          </a:solidFill>
                        </a:rPr>
                        <a:t>31 mai</a:t>
                      </a:r>
                      <a:endParaRPr lang="de-DE" sz="1400" dirty="0">
                        <a:solidFill>
                          <a:schemeClr val="tx1"/>
                        </a:solidFill>
                      </a:endParaRPr>
                    </a:p>
                  </a:txBody>
                  <a:tcPr/>
                </a:tc>
                <a:extLst>
                  <a:ext uri="{0D108BD9-81ED-4DB2-BD59-A6C34878D82A}">
                    <a16:rowId xmlns:a16="http://schemas.microsoft.com/office/drawing/2014/main" val="10002"/>
                  </a:ext>
                </a:extLst>
              </a:tr>
              <a:tr h="370840">
                <a:tc>
                  <a:txBody>
                    <a:bodyPr/>
                    <a:lstStyle/>
                    <a:p>
                      <a:pPr rtl="0"/>
                      <a:r>
                        <a:rPr lang="fr" sz="1400" dirty="0"/>
                        <a:t>Journal de novembre</a:t>
                      </a:r>
                      <a:endParaRPr lang="de-DE" sz="1400" dirty="0"/>
                    </a:p>
                  </a:txBody>
                  <a:tcPr/>
                </a:tc>
                <a:tc>
                  <a:txBody>
                    <a:bodyPr/>
                    <a:lstStyle/>
                    <a:p>
                      <a:pPr rtl="0"/>
                      <a:r>
                        <a:rPr lang="fr" sz="1400" dirty="0">
                          <a:solidFill>
                            <a:schemeClr val="tx1"/>
                          </a:solidFill>
                        </a:rPr>
                        <a:t>30 septembre</a:t>
                      </a:r>
                      <a:endParaRPr lang="de-DE" sz="1400" dirty="0">
                        <a:solidFill>
                          <a:schemeClr val="tx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168706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609600"/>
            <a:ext cx="6119813" cy="875184"/>
          </a:xfrm>
        </p:spPr>
        <p:txBody>
          <a:bodyPr rtlCol="0"/>
          <a:lstStyle/>
          <a:p>
            <a:pPr rtl="0"/>
            <a:r>
              <a:rPr lang="fr" sz="2800"/>
              <a:t>Format et prix</a:t>
            </a:r>
          </a:p>
        </p:txBody>
      </p:sp>
      <p:sp>
        <p:nvSpPr>
          <p:cNvPr id="13" name="Rechteck 12"/>
          <p:cNvSpPr/>
          <p:nvPr/>
        </p:nvSpPr>
        <p:spPr>
          <a:xfrm>
            <a:off x="596476" y="1612361"/>
            <a:ext cx="612000" cy="720000"/>
          </a:xfrm>
          <a:prstGeom prst="rect">
            <a:avLst/>
          </a:prstGeom>
          <a:solidFill>
            <a:schemeClr val="accent1">
              <a:lumMod val="75000"/>
            </a:schemeClr>
          </a:solidFill>
          <a:ln w="19050">
            <a:solidFill>
              <a:srgbClr val="0A607B"/>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CH"/>
          </a:p>
        </p:txBody>
      </p:sp>
      <p:sp>
        <p:nvSpPr>
          <p:cNvPr id="47" name="Textfeld 46"/>
          <p:cNvSpPr txBox="1"/>
          <p:nvPr/>
        </p:nvSpPr>
        <p:spPr>
          <a:xfrm>
            <a:off x="613535" y="2345591"/>
            <a:ext cx="610977" cy="246221"/>
          </a:xfrm>
          <a:prstGeom prst="rect">
            <a:avLst/>
          </a:prstGeom>
          <a:noFill/>
        </p:spPr>
        <p:txBody>
          <a:bodyPr wrap="square" rtlCol="0">
            <a:spAutoFit/>
          </a:bodyPr>
          <a:lstStyle/>
          <a:p>
            <a:pPr rtl="0"/>
            <a:r>
              <a:rPr lang="fr" sz="1000"/>
              <a:t>1/1</a:t>
            </a:r>
          </a:p>
        </p:txBody>
      </p:sp>
      <p:grpSp>
        <p:nvGrpSpPr>
          <p:cNvPr id="6" name="Gruppieren 5"/>
          <p:cNvGrpSpPr/>
          <p:nvPr/>
        </p:nvGrpSpPr>
        <p:grpSpPr>
          <a:xfrm>
            <a:off x="1620301" y="1628880"/>
            <a:ext cx="612000" cy="720000"/>
            <a:chOff x="1154360" y="2132856"/>
            <a:chExt cx="373983" cy="480249"/>
          </a:xfrm>
        </p:grpSpPr>
        <p:sp>
          <p:nvSpPr>
            <p:cNvPr id="15" name="Rechteck 14"/>
            <p:cNvSpPr/>
            <p:nvPr/>
          </p:nvSpPr>
          <p:spPr>
            <a:xfrm>
              <a:off x="1154360" y="2135659"/>
              <a:ext cx="186992" cy="477446"/>
            </a:xfrm>
            <a:prstGeom prst="rect">
              <a:avLst/>
            </a:prstGeom>
            <a:solidFill>
              <a:schemeClr val="accent1">
                <a:lumMod val="75000"/>
              </a:schemeClr>
            </a:solidFill>
            <a:ln w="19050">
              <a:solidFill>
                <a:srgbClr val="0A607B"/>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CH"/>
            </a:p>
          </p:txBody>
        </p:sp>
        <p:sp>
          <p:nvSpPr>
            <p:cNvPr id="23" name="Rechteck 22"/>
            <p:cNvSpPr/>
            <p:nvPr/>
          </p:nvSpPr>
          <p:spPr>
            <a:xfrm>
              <a:off x="1154360" y="2132856"/>
              <a:ext cx="373983" cy="480249"/>
            </a:xfrm>
            <a:prstGeom prst="rect">
              <a:avLst/>
            </a:prstGeom>
            <a:noFill/>
            <a:ln>
              <a:solidFill>
                <a:srgbClr val="0A60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CH"/>
            </a:p>
          </p:txBody>
        </p:sp>
      </p:grpSp>
      <p:sp>
        <p:nvSpPr>
          <p:cNvPr id="49" name="Textfeld 48"/>
          <p:cNvSpPr txBox="1"/>
          <p:nvPr/>
        </p:nvSpPr>
        <p:spPr>
          <a:xfrm>
            <a:off x="1555247" y="2345590"/>
            <a:ext cx="792088" cy="246221"/>
          </a:xfrm>
          <a:prstGeom prst="rect">
            <a:avLst/>
          </a:prstGeom>
          <a:noFill/>
        </p:spPr>
        <p:txBody>
          <a:bodyPr wrap="square" rtlCol="0">
            <a:spAutoFit/>
          </a:bodyPr>
          <a:lstStyle/>
          <a:p>
            <a:pPr rtl="0"/>
            <a:r>
              <a:rPr lang="fr" sz="1000"/>
              <a:t>1/2 portrait</a:t>
            </a:r>
          </a:p>
        </p:txBody>
      </p:sp>
      <p:grpSp>
        <p:nvGrpSpPr>
          <p:cNvPr id="61" name="Gruppierung 60"/>
          <p:cNvGrpSpPr/>
          <p:nvPr/>
        </p:nvGrpSpPr>
        <p:grpSpPr>
          <a:xfrm>
            <a:off x="2610718" y="1628880"/>
            <a:ext cx="605423" cy="703684"/>
            <a:chOff x="3267821" y="2630996"/>
            <a:chExt cx="900705" cy="1152000"/>
          </a:xfrm>
        </p:grpSpPr>
        <p:sp>
          <p:nvSpPr>
            <p:cNvPr id="17" name="Rechteck 16"/>
            <p:cNvSpPr/>
            <p:nvPr/>
          </p:nvSpPr>
          <p:spPr>
            <a:xfrm>
              <a:off x="3267821" y="3206997"/>
              <a:ext cx="900705" cy="575999"/>
            </a:xfrm>
            <a:prstGeom prst="rect">
              <a:avLst/>
            </a:prstGeom>
            <a:solidFill>
              <a:schemeClr val="accent1">
                <a:lumMod val="75000"/>
              </a:schemeClr>
            </a:solidFill>
            <a:ln w="19050">
              <a:solidFill>
                <a:srgbClr val="0A607B"/>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CH"/>
            </a:p>
          </p:txBody>
        </p:sp>
        <p:sp>
          <p:nvSpPr>
            <p:cNvPr id="24" name="Rechteck 23"/>
            <p:cNvSpPr/>
            <p:nvPr/>
          </p:nvSpPr>
          <p:spPr>
            <a:xfrm>
              <a:off x="3270291" y="2630996"/>
              <a:ext cx="898235" cy="1151998"/>
            </a:xfrm>
            <a:prstGeom prst="rect">
              <a:avLst/>
            </a:prstGeom>
            <a:noFill/>
            <a:ln>
              <a:solidFill>
                <a:srgbClr val="0A60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CH"/>
            </a:p>
          </p:txBody>
        </p:sp>
      </p:grpSp>
      <p:graphicFrame>
        <p:nvGraphicFramePr>
          <p:cNvPr id="81" name="Tabelle 80"/>
          <p:cNvGraphicFramePr>
            <a:graphicFrameLocks noGrp="1"/>
          </p:cNvGraphicFramePr>
          <p:nvPr>
            <p:extLst>
              <p:ext uri="{D42A27DB-BD31-4B8C-83A1-F6EECF244321}">
                <p14:modId xmlns:p14="http://schemas.microsoft.com/office/powerpoint/2010/main" val="3610105422"/>
              </p:ext>
            </p:extLst>
          </p:nvPr>
        </p:nvGraphicFramePr>
        <p:xfrm>
          <a:off x="596477" y="2816099"/>
          <a:ext cx="7071868" cy="3511778"/>
        </p:xfrm>
        <a:graphic>
          <a:graphicData uri="http://schemas.openxmlformats.org/drawingml/2006/table">
            <a:tbl>
              <a:tblPr firstRow="1" bandRow="1">
                <a:tableStyleId>{5C22544A-7EE6-4342-B048-85BDC9FD1C3A}</a:tableStyleId>
              </a:tblPr>
              <a:tblGrid>
                <a:gridCol w="1493888">
                  <a:extLst>
                    <a:ext uri="{9D8B030D-6E8A-4147-A177-3AD203B41FA5}">
                      <a16:colId xmlns:a16="http://schemas.microsoft.com/office/drawing/2014/main" val="20000"/>
                    </a:ext>
                  </a:extLst>
                </a:gridCol>
                <a:gridCol w="1978906">
                  <a:extLst>
                    <a:ext uri="{9D8B030D-6E8A-4147-A177-3AD203B41FA5}">
                      <a16:colId xmlns:a16="http://schemas.microsoft.com/office/drawing/2014/main" val="20001"/>
                    </a:ext>
                  </a:extLst>
                </a:gridCol>
                <a:gridCol w="1073408">
                  <a:extLst>
                    <a:ext uri="{9D8B030D-6E8A-4147-A177-3AD203B41FA5}">
                      <a16:colId xmlns:a16="http://schemas.microsoft.com/office/drawing/2014/main" val="20002"/>
                    </a:ext>
                  </a:extLst>
                </a:gridCol>
                <a:gridCol w="2525666">
                  <a:extLst>
                    <a:ext uri="{9D8B030D-6E8A-4147-A177-3AD203B41FA5}">
                      <a16:colId xmlns:a16="http://schemas.microsoft.com/office/drawing/2014/main" val="20003"/>
                    </a:ext>
                  </a:extLst>
                </a:gridCol>
              </a:tblGrid>
              <a:tr h="341858">
                <a:tc>
                  <a:txBody>
                    <a:bodyPr/>
                    <a:lstStyle/>
                    <a:p>
                      <a:pPr rtl="0"/>
                      <a:r>
                        <a:rPr lang="fr" sz="1600"/>
                        <a:t>Format</a:t>
                      </a:r>
                    </a:p>
                  </a:txBody>
                  <a:tcPr>
                    <a:solidFill>
                      <a:schemeClr val="accent1">
                        <a:lumMod val="75000"/>
                      </a:schemeClr>
                    </a:solidFill>
                  </a:tcPr>
                </a:tc>
                <a:tc>
                  <a:txBody>
                    <a:bodyPr/>
                    <a:lstStyle/>
                    <a:p>
                      <a:pPr rtl="0"/>
                      <a:r>
                        <a:rPr lang="fr" sz="1600"/>
                        <a:t>Dimensions</a:t>
                      </a:r>
                      <a:endParaRPr lang="de-DE" sz="1600" dirty="0"/>
                    </a:p>
                  </a:txBody>
                  <a:tcPr>
                    <a:solidFill>
                      <a:schemeClr val="accent1">
                        <a:lumMod val="75000"/>
                      </a:schemeClr>
                    </a:solidFill>
                  </a:tcPr>
                </a:tc>
                <a:tc>
                  <a:txBody>
                    <a:bodyPr/>
                    <a:lstStyle/>
                    <a:p>
                      <a:pPr rtl="0"/>
                      <a:r>
                        <a:rPr lang="fr" sz="1600"/>
                        <a:t>Langue</a:t>
                      </a:r>
                    </a:p>
                  </a:txBody>
                  <a:tcPr>
                    <a:solidFill>
                      <a:schemeClr val="accent1">
                        <a:lumMod val="75000"/>
                      </a:schemeClr>
                    </a:solidFill>
                  </a:tcPr>
                </a:tc>
                <a:tc>
                  <a:txBody>
                    <a:bodyPr/>
                    <a:lstStyle/>
                    <a:p>
                      <a:pPr algn="l" rtl="0"/>
                      <a:r>
                        <a:rPr lang="fr" sz="1600"/>
                        <a:t>Prix (CHF)</a:t>
                      </a:r>
                    </a:p>
                  </a:txBody>
                  <a:tcPr>
                    <a:solidFill>
                      <a:schemeClr val="accent1">
                        <a:lumMod val="75000"/>
                      </a:schemeClr>
                    </a:solidFill>
                  </a:tcPr>
                </a:tc>
                <a:extLst>
                  <a:ext uri="{0D108BD9-81ED-4DB2-BD59-A6C34878D82A}">
                    <a16:rowId xmlns:a16="http://schemas.microsoft.com/office/drawing/2014/main" val="10000"/>
                  </a:ext>
                </a:extLst>
              </a:tr>
              <a:tr h="787391">
                <a:tc>
                  <a:txBody>
                    <a:bodyPr/>
                    <a:lstStyle/>
                    <a:p>
                      <a:pPr rtl="0"/>
                      <a:r>
                        <a:rPr lang="fr" sz="1200"/>
                        <a:t>1/1 page</a:t>
                      </a:r>
                    </a:p>
                  </a:txBody>
                  <a:tcPr/>
                </a:tc>
                <a:tc>
                  <a:txBody>
                    <a:bodyPr/>
                    <a:lstStyle/>
                    <a:p>
                      <a:pPr rtl="0"/>
                      <a:r>
                        <a:rPr lang="fr" sz="1200"/>
                        <a:t>181x281 mm</a:t>
                      </a:r>
                    </a:p>
                  </a:txBody>
                  <a:tcPr/>
                </a:tc>
                <a:tc>
                  <a:txBody>
                    <a:bodyPr/>
                    <a:lstStyle/>
                    <a:p>
                      <a:pPr algn="l" rtl="0"/>
                      <a:r>
                        <a:rPr lang="fr" sz="1200"/>
                        <a:t>D,F,I</a:t>
                      </a:r>
                    </a:p>
                    <a:p>
                      <a:pPr algn="l" rtl="0"/>
                      <a:r>
                        <a:rPr lang="fr" sz="1200"/>
                        <a:t>D</a:t>
                      </a:r>
                    </a:p>
                    <a:p>
                      <a:pPr algn="l" rtl="0"/>
                      <a:r>
                        <a:rPr lang="fr" sz="1200"/>
                        <a:t>F</a:t>
                      </a:r>
                    </a:p>
                    <a:p>
                      <a:pPr algn="l" rtl="0"/>
                      <a:r>
                        <a:rPr lang="fr" sz="1200"/>
                        <a:t>I </a:t>
                      </a:r>
                      <a:endParaRPr lang="de-DE" sz="1200" dirty="0"/>
                    </a:p>
                  </a:txBody>
                  <a:tcPr/>
                </a:tc>
                <a:tc>
                  <a:txBody>
                    <a:bodyPr/>
                    <a:lstStyle/>
                    <a:p>
                      <a:pPr algn="l" rtl="0"/>
                      <a:r>
                        <a:rPr lang="fr" sz="1200" dirty="0"/>
                        <a:t>3200.–</a:t>
                      </a:r>
                    </a:p>
                    <a:p>
                      <a:pPr algn="l" rtl="0"/>
                      <a:r>
                        <a:rPr lang="fr" sz="1200" dirty="0"/>
                        <a:t>2400.– </a:t>
                      </a:r>
                    </a:p>
                    <a:p>
                      <a:pPr algn="l" rtl="0"/>
                      <a:r>
                        <a:rPr lang="fr" sz="1200"/>
                        <a:t>1500.– </a:t>
                      </a:r>
                    </a:p>
                    <a:p>
                      <a:pPr algn="l" rtl="0"/>
                      <a:r>
                        <a:rPr lang="fr" sz="1200" dirty="0"/>
                        <a:t>1000.– </a:t>
                      </a:r>
                    </a:p>
                  </a:txBody>
                  <a:tcPr/>
                </a:tc>
                <a:extLst>
                  <a:ext uri="{0D108BD9-81ED-4DB2-BD59-A6C34878D82A}">
                    <a16:rowId xmlns:a16="http://schemas.microsoft.com/office/drawing/2014/main" val="10001"/>
                  </a:ext>
                </a:extLst>
              </a:tr>
              <a:tr h="787391">
                <a:tc>
                  <a:txBody>
                    <a:bodyPr/>
                    <a:lstStyle/>
                    <a:p>
                      <a:pPr rtl="0"/>
                      <a:r>
                        <a:rPr lang="fr" sz="1200" kern="1200">
                          <a:solidFill>
                            <a:schemeClr val="dk1"/>
                          </a:solidFill>
                          <a:latin typeface="+mn-lt"/>
                          <a:ea typeface="+mn-ea"/>
                          <a:cs typeface="+mn-cs"/>
                        </a:rPr>
                        <a:t>1/2 </a:t>
                      </a:r>
                      <a:r>
                        <a:rPr lang="fr" sz="1200"/>
                        <a:t>page (portrait/paysage)</a:t>
                      </a:r>
                    </a:p>
                  </a:txBody>
                  <a:tcPr/>
                </a:tc>
                <a:tc>
                  <a:txBody>
                    <a:bodyPr/>
                    <a:lstStyle/>
                    <a:p>
                      <a:pPr rtl="0"/>
                      <a:r>
                        <a:rPr lang="fr" sz="1200"/>
                        <a:t>88x281 mm / 181x138 mm</a:t>
                      </a:r>
                    </a:p>
                  </a:txBody>
                  <a:tcPr/>
                </a:tc>
                <a:tc>
                  <a:txBody>
                    <a:bodyPr/>
                    <a:lstStyle/>
                    <a:p>
                      <a:pPr algn="l" rtl="0"/>
                      <a:r>
                        <a:rPr lang="fr" sz="1200"/>
                        <a:t>D,F,I</a:t>
                      </a:r>
                    </a:p>
                    <a:p>
                      <a:pPr algn="l" rtl="0"/>
                      <a:r>
                        <a:rPr lang="fr" sz="1200"/>
                        <a:t>D</a:t>
                      </a:r>
                    </a:p>
                    <a:p>
                      <a:pPr algn="l" rtl="0"/>
                      <a:r>
                        <a:rPr lang="fr" sz="1200"/>
                        <a:t>F</a:t>
                      </a:r>
                    </a:p>
                    <a:p>
                      <a:pPr algn="l" rtl="0"/>
                      <a:r>
                        <a:rPr lang="fr" sz="1200"/>
                        <a:t>I </a:t>
                      </a:r>
                      <a:endParaRPr lang="de-DE" sz="1200" dirty="0"/>
                    </a:p>
                  </a:txBody>
                  <a:tcPr/>
                </a:tc>
                <a:tc>
                  <a:txBody>
                    <a:bodyPr/>
                    <a:lstStyle/>
                    <a:p>
                      <a:pPr algn="l" rtl="0"/>
                      <a:r>
                        <a:rPr lang="fr" sz="1200" dirty="0"/>
                        <a:t>2000.–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dirty="0"/>
                        <a:t>1500.–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b="0" dirty="0"/>
                        <a:t>1000.– </a:t>
                      </a:r>
                      <a:endParaRPr lang="de-DE" sz="1200" b="0" baseline="0" dirty="0"/>
                    </a:p>
                    <a:p>
                      <a:pPr algn="l" rtl="0"/>
                      <a:r>
                        <a:rPr lang="fr" sz="1200" b="0" dirty="0"/>
                        <a:t>  700.– </a:t>
                      </a:r>
                    </a:p>
                  </a:txBody>
                  <a:tcPr/>
                </a:tc>
                <a:extLst>
                  <a:ext uri="{0D108BD9-81ED-4DB2-BD59-A6C34878D82A}">
                    <a16:rowId xmlns:a16="http://schemas.microsoft.com/office/drawing/2014/main" val="10002"/>
                  </a:ext>
                </a:extLst>
              </a:tr>
              <a:tr h="787391">
                <a:tc>
                  <a:txBody>
                    <a:bodyPr/>
                    <a:lstStyle/>
                    <a:p>
                      <a:pPr rtl="0"/>
                      <a:r>
                        <a:rPr lang="fr" sz="1200"/>
                        <a:t>1/4 page (portrait/paysage)</a:t>
                      </a:r>
                      <a:endParaRPr lang="de-D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a:t>88x138 mm / 181x66,5 mm</a:t>
                      </a:r>
                    </a:p>
                    <a:p>
                      <a:pPr rtl="0"/>
                      <a:endParaRPr lang="de-DE" sz="1200" dirty="0"/>
                    </a:p>
                  </a:txBody>
                  <a:tcPr/>
                </a:tc>
                <a:tc>
                  <a:txBody>
                    <a:bodyPr/>
                    <a:lstStyle/>
                    <a:p>
                      <a:pPr algn="l" rtl="0"/>
                      <a:r>
                        <a:rPr lang="fr" sz="1200"/>
                        <a:t>D,F,I</a:t>
                      </a:r>
                    </a:p>
                    <a:p>
                      <a:pPr algn="l" rtl="0"/>
                      <a:r>
                        <a:rPr lang="fr" sz="1200"/>
                        <a:t>D</a:t>
                      </a:r>
                    </a:p>
                    <a:p>
                      <a:pPr algn="l" rtl="0"/>
                      <a:r>
                        <a:rPr lang="fr" sz="1200"/>
                        <a:t>F</a:t>
                      </a:r>
                    </a:p>
                    <a:p>
                      <a:pPr algn="l" rtl="0"/>
                      <a:r>
                        <a:rPr lang="fr" sz="1200"/>
                        <a:t>I </a:t>
                      </a:r>
                      <a:endParaRPr lang="de-D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dirty="0"/>
                        <a:t>1500</a:t>
                      </a:r>
                      <a:r>
                        <a:rPr lang="fr" sz="1200" b="0" dirty="0"/>
                        <a:t>.– </a:t>
                      </a:r>
                      <a:endParaRPr lang="de-DE"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 sz="1200" dirty="0"/>
                        <a:t>  900</a:t>
                      </a:r>
                      <a:r>
                        <a:rPr lang="fr" sz="1200" b="0" dirty="0"/>
                        <a:t>.– </a:t>
                      </a:r>
                      <a:endParaRPr lang="de-DE" sz="1200" baseline="0" dirty="0"/>
                    </a:p>
                    <a:p>
                      <a:pPr algn="l" rtl="0"/>
                      <a:r>
                        <a:rPr lang="fr" sz="1200" dirty="0"/>
                        <a:t>  700</a:t>
                      </a:r>
                      <a:r>
                        <a:rPr lang="fr" sz="1200" b="0" dirty="0"/>
                        <a:t>.– </a:t>
                      </a:r>
                    </a:p>
                    <a:p>
                      <a:pPr algn="l" rtl="0"/>
                      <a:r>
                        <a:rPr lang="fr" sz="1200" dirty="0"/>
                        <a:t>  400.– </a:t>
                      </a:r>
                    </a:p>
                  </a:txBody>
                  <a:tcPr/>
                </a:tc>
                <a:extLst>
                  <a:ext uri="{0D108BD9-81ED-4DB2-BD59-A6C34878D82A}">
                    <a16:rowId xmlns:a16="http://schemas.microsoft.com/office/drawing/2014/main" val="10003"/>
                  </a:ext>
                </a:extLst>
              </a:tr>
              <a:tr h="682483">
                <a:tc gridSpan="4">
                  <a:txBody>
                    <a:bodyPr/>
                    <a:lstStyle/>
                    <a:p>
                      <a:pPr algn="l" rtl="0"/>
                      <a:r>
                        <a:rPr lang="fr" sz="1000" dirty="0"/>
                        <a:t>Des dimensions spéciales sont possibles après accord</a:t>
                      </a:r>
                    </a:p>
                    <a:p>
                      <a:pPr algn="l" rtl="0"/>
                      <a:r>
                        <a:rPr lang="fr" sz="1000" dirty="0"/>
                        <a:t>Rabais de répétition: sur demande</a:t>
                      </a:r>
                    </a:p>
                    <a:p>
                      <a:pPr algn="l" rtl="0"/>
                      <a:r>
                        <a:rPr lang="fr" sz="1000" dirty="0"/>
                        <a:t>Livraison des données: données ouvertes Adobe InDesign ou PDF haute résolution </a:t>
                      </a:r>
                    </a:p>
                    <a:p>
                      <a:pPr algn="l" rtl="0"/>
                      <a:r>
                        <a:rPr lang="fr" sz="1000" dirty="0"/>
                        <a:t>Contact: presse@parkinson.ch</a:t>
                      </a:r>
                    </a:p>
                  </a:txBody>
                  <a:tcPr/>
                </a:tc>
                <a:tc hMerge="1">
                  <a:txBody>
                    <a:bodyPr/>
                    <a:lstStyle/>
                    <a:p>
                      <a:pPr rtl="0"/>
                      <a:endParaRPr lang="de-DE" sz="1200" dirty="0"/>
                    </a:p>
                  </a:txBody>
                  <a:tcPr/>
                </a:tc>
                <a:tc hMerge="1">
                  <a:txBody>
                    <a:bodyPr/>
                    <a:lstStyle/>
                    <a:p>
                      <a:pPr rtl="0"/>
                      <a:endParaRPr lang="de-DE" sz="1200" dirty="0"/>
                    </a:p>
                  </a:txBody>
                  <a:tcPr/>
                </a:tc>
                <a:tc hMerge="1">
                  <a:txBody>
                    <a:bodyPr/>
                    <a:lstStyle/>
                    <a:p>
                      <a:pPr rtl="0"/>
                      <a:endParaRPr lang="de-DE" sz="1200" dirty="0"/>
                    </a:p>
                  </a:txBody>
                  <a:tcPr/>
                </a:tc>
                <a:extLst>
                  <a:ext uri="{0D108BD9-81ED-4DB2-BD59-A6C34878D82A}">
                    <a16:rowId xmlns:a16="http://schemas.microsoft.com/office/drawing/2014/main" val="10004"/>
                  </a:ext>
                </a:extLst>
              </a:tr>
            </a:tbl>
          </a:graphicData>
        </a:graphic>
      </p:graphicFrame>
      <p:grpSp>
        <p:nvGrpSpPr>
          <p:cNvPr id="10" name="Gruppieren 9"/>
          <p:cNvGrpSpPr/>
          <p:nvPr/>
        </p:nvGrpSpPr>
        <p:grpSpPr>
          <a:xfrm>
            <a:off x="3718896" y="1638721"/>
            <a:ext cx="576000" cy="684000"/>
            <a:chOff x="3235897" y="2135583"/>
            <a:chExt cx="384584" cy="498833"/>
          </a:xfrm>
        </p:grpSpPr>
        <p:sp>
          <p:nvSpPr>
            <p:cNvPr id="96" name="Rechteck 95"/>
            <p:cNvSpPr/>
            <p:nvPr/>
          </p:nvSpPr>
          <p:spPr>
            <a:xfrm>
              <a:off x="3235897" y="2135583"/>
              <a:ext cx="384584" cy="496965"/>
            </a:xfrm>
            <a:prstGeom prst="rect">
              <a:avLst/>
            </a:prstGeom>
            <a:noFill/>
            <a:ln>
              <a:solidFill>
                <a:srgbClr val="0A60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CH"/>
            </a:p>
          </p:txBody>
        </p:sp>
        <p:sp>
          <p:nvSpPr>
            <p:cNvPr id="97" name="Rechteck 96"/>
            <p:cNvSpPr/>
            <p:nvPr/>
          </p:nvSpPr>
          <p:spPr>
            <a:xfrm>
              <a:off x="3235897" y="2387364"/>
              <a:ext cx="192292" cy="247052"/>
            </a:xfrm>
            <a:prstGeom prst="rect">
              <a:avLst/>
            </a:prstGeom>
            <a:solidFill>
              <a:schemeClr val="accent1">
                <a:lumMod val="75000"/>
              </a:schemeClr>
            </a:solidFill>
            <a:ln w="19050">
              <a:solidFill>
                <a:srgbClr val="0A607B"/>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CH"/>
            </a:p>
          </p:txBody>
        </p:sp>
      </p:grpSp>
      <p:sp>
        <p:nvSpPr>
          <p:cNvPr id="98" name="Textfeld 97"/>
          <p:cNvSpPr txBox="1"/>
          <p:nvPr/>
        </p:nvSpPr>
        <p:spPr>
          <a:xfrm>
            <a:off x="3652165" y="2344045"/>
            <a:ext cx="720080" cy="246221"/>
          </a:xfrm>
          <a:prstGeom prst="rect">
            <a:avLst/>
          </a:prstGeom>
          <a:noFill/>
        </p:spPr>
        <p:txBody>
          <a:bodyPr wrap="square" rtlCol="0">
            <a:spAutoFit/>
          </a:bodyPr>
          <a:lstStyle/>
          <a:p>
            <a:pPr rtl="0"/>
            <a:r>
              <a:rPr lang="fr" sz="1000"/>
              <a:t>1/4 portrait</a:t>
            </a:r>
          </a:p>
        </p:txBody>
      </p:sp>
      <p:grpSp>
        <p:nvGrpSpPr>
          <p:cNvPr id="99" name="Gruppierung 98"/>
          <p:cNvGrpSpPr/>
          <p:nvPr/>
        </p:nvGrpSpPr>
        <p:grpSpPr>
          <a:xfrm>
            <a:off x="4716016" y="1638721"/>
            <a:ext cx="576000" cy="684000"/>
            <a:chOff x="3320191" y="4770629"/>
            <a:chExt cx="1340238" cy="1734573"/>
          </a:xfrm>
        </p:grpSpPr>
        <p:sp>
          <p:nvSpPr>
            <p:cNvPr id="101" name="Rechteck 100"/>
            <p:cNvSpPr/>
            <p:nvPr/>
          </p:nvSpPr>
          <p:spPr>
            <a:xfrm>
              <a:off x="3321844" y="4770629"/>
              <a:ext cx="1338585" cy="1734573"/>
            </a:xfrm>
            <a:prstGeom prst="rect">
              <a:avLst/>
            </a:prstGeom>
            <a:noFill/>
            <a:ln>
              <a:solidFill>
                <a:srgbClr val="0A60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CH"/>
            </a:p>
          </p:txBody>
        </p:sp>
        <p:sp>
          <p:nvSpPr>
            <p:cNvPr id="102" name="Rechteck 101"/>
            <p:cNvSpPr/>
            <p:nvPr/>
          </p:nvSpPr>
          <p:spPr>
            <a:xfrm>
              <a:off x="3320191" y="6215287"/>
              <a:ext cx="1338586" cy="289737"/>
            </a:xfrm>
            <a:prstGeom prst="rect">
              <a:avLst/>
            </a:prstGeom>
            <a:solidFill>
              <a:schemeClr val="accent1">
                <a:lumMod val="75000"/>
              </a:schemeClr>
            </a:solidFill>
            <a:ln w="19050">
              <a:solidFill>
                <a:srgbClr val="0A607B"/>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CH"/>
            </a:p>
          </p:txBody>
        </p:sp>
      </p:grpSp>
      <p:sp>
        <p:nvSpPr>
          <p:cNvPr id="100" name="Textfeld 99"/>
          <p:cNvSpPr txBox="1"/>
          <p:nvPr/>
        </p:nvSpPr>
        <p:spPr>
          <a:xfrm>
            <a:off x="4628925" y="2320160"/>
            <a:ext cx="720080" cy="246221"/>
          </a:xfrm>
          <a:prstGeom prst="rect">
            <a:avLst/>
          </a:prstGeom>
          <a:noFill/>
        </p:spPr>
        <p:txBody>
          <a:bodyPr wrap="square" rtlCol="0">
            <a:spAutoFit/>
          </a:bodyPr>
          <a:lstStyle/>
          <a:p>
            <a:pPr rtl="0"/>
            <a:r>
              <a:rPr lang="fr" sz="1000"/>
              <a:t>1/4 paysage</a:t>
            </a:r>
          </a:p>
        </p:txBody>
      </p:sp>
      <p:sp>
        <p:nvSpPr>
          <p:cNvPr id="32" name="Textfeld 31"/>
          <p:cNvSpPr txBox="1"/>
          <p:nvPr/>
        </p:nvSpPr>
        <p:spPr>
          <a:xfrm>
            <a:off x="2532154" y="2344046"/>
            <a:ext cx="792088" cy="246221"/>
          </a:xfrm>
          <a:prstGeom prst="rect">
            <a:avLst/>
          </a:prstGeom>
          <a:noFill/>
        </p:spPr>
        <p:txBody>
          <a:bodyPr wrap="square" rtlCol="0">
            <a:spAutoFit/>
          </a:bodyPr>
          <a:lstStyle/>
          <a:p>
            <a:pPr rtl="0"/>
            <a:r>
              <a:rPr lang="fr" sz="1000"/>
              <a:t>1/2 paysage</a:t>
            </a:r>
          </a:p>
        </p:txBody>
      </p:sp>
    </p:spTree>
    <p:extLst>
      <p:ext uri="{BB962C8B-B14F-4D97-AF65-F5344CB8AC3E}">
        <p14:creationId xmlns:p14="http://schemas.microsoft.com/office/powerpoint/2010/main" val="3911950543"/>
      </p:ext>
    </p:extLst>
  </p:cSld>
  <p:clrMapOvr>
    <a:masterClrMapping/>
  </p:clrMapOvr>
  <p:transition/>
</p:sld>
</file>

<file path=ppt/theme/theme1.xml><?xml version="1.0" encoding="utf-8"?>
<a:theme xmlns:a="http://schemas.openxmlformats.org/drawingml/2006/main" name="1_maskecd2004">
  <a:themeElements>
    <a:clrScheme name="maskecd2004 13">
      <a:dk1>
        <a:srgbClr val="000000"/>
      </a:dk1>
      <a:lt1>
        <a:srgbClr val="FFFFFF"/>
      </a:lt1>
      <a:dk2>
        <a:srgbClr val="000000"/>
      </a:dk2>
      <a:lt2>
        <a:srgbClr val="808080"/>
      </a:lt2>
      <a:accent1>
        <a:srgbClr val="9FADFF"/>
      </a:accent1>
      <a:accent2>
        <a:srgbClr val="3B519A"/>
      </a:accent2>
      <a:accent3>
        <a:srgbClr val="FFFFFF"/>
      </a:accent3>
      <a:accent4>
        <a:srgbClr val="000000"/>
      </a:accent4>
      <a:accent5>
        <a:srgbClr val="CDD3FF"/>
      </a:accent5>
      <a:accent6>
        <a:srgbClr val="35498B"/>
      </a:accent6>
      <a:hlink>
        <a:srgbClr val="CC0000"/>
      </a:hlink>
      <a:folHlink>
        <a:srgbClr val="FFA575"/>
      </a:folHlink>
    </a:clrScheme>
    <a:fontScheme name="maskecd200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defPPr>
      </a:lstStyle>
    </a:txDef>
  </a:objectDefaults>
  <a:extraClrSchemeLst>
    <a:extraClrScheme>
      <a:clrScheme name="maskecd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kecd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kecd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kecd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kecd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kecd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kecd20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kecd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kecd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kecd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kecd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kecd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kecd2004 13">
        <a:dk1>
          <a:srgbClr val="000000"/>
        </a:dk1>
        <a:lt1>
          <a:srgbClr val="FFFFFF"/>
        </a:lt1>
        <a:dk2>
          <a:srgbClr val="000000"/>
        </a:dk2>
        <a:lt2>
          <a:srgbClr val="808080"/>
        </a:lt2>
        <a:accent1>
          <a:srgbClr val="9FADFF"/>
        </a:accent1>
        <a:accent2>
          <a:srgbClr val="3B519A"/>
        </a:accent2>
        <a:accent3>
          <a:srgbClr val="FFFFFF"/>
        </a:accent3>
        <a:accent4>
          <a:srgbClr val="000000"/>
        </a:accent4>
        <a:accent5>
          <a:srgbClr val="CDD3FF"/>
        </a:accent5>
        <a:accent6>
          <a:srgbClr val="35498B"/>
        </a:accent6>
        <a:hlink>
          <a:srgbClr val="CC0000"/>
        </a:hlink>
        <a:folHlink>
          <a:srgbClr val="FFA5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ACCFAD8469D424185993700FC3A95C8" ma:contentTypeVersion="14" ma:contentTypeDescription="Ein neues Dokument erstellen." ma:contentTypeScope="" ma:versionID="0ac3db4ffb1e8c37ad9b83329c29f531">
  <xsd:schema xmlns:xsd="http://www.w3.org/2001/XMLSchema" xmlns:xs="http://www.w3.org/2001/XMLSchema" xmlns:p="http://schemas.microsoft.com/office/2006/metadata/properties" xmlns:ns2="060158b2-54ec-4c3e-8196-45a998f6b5f3" xmlns:ns3="51ea5ee2-76e0-4e14-9d23-cde8494ad1b3" targetNamespace="http://schemas.microsoft.com/office/2006/metadata/properties" ma:root="true" ma:fieldsID="9ec0503a943ea608b728f08ceeef22d6" ns2:_="" ns3:_="">
    <xsd:import namespace="060158b2-54ec-4c3e-8196-45a998f6b5f3"/>
    <xsd:import namespace="51ea5ee2-76e0-4e14-9d23-cde8494ad1b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0158b2-54ec-4c3e-8196-45a998f6b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e701d87c-79c0-48cc-89ba-df02cdc08e5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ea5ee2-76e0-4e14-9d23-cde8494ad1b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2a7c9d1-934c-4eea-ae59-dfd0e30a0b12}" ma:internalName="TaxCatchAll" ma:showField="CatchAllData" ma:web="51ea5ee2-76e0-4e14-9d23-cde8494ad1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1ea5ee2-76e0-4e14-9d23-cde8494ad1b3" xsi:nil="true"/>
    <lcf76f155ced4ddcb4097134ff3c332f xmlns="060158b2-54ec-4c3e-8196-45a998f6b5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7A1BB4-36FA-4480-8789-FB94D10248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0158b2-54ec-4c3e-8196-45a998f6b5f3"/>
    <ds:schemaRef ds:uri="51ea5ee2-76e0-4e14-9d23-cde8494ad1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EEB4C3-0B61-42A1-99C1-C0383A9C5F0A}">
  <ds:schemaRefs>
    <ds:schemaRef ds:uri="http://schemas.microsoft.com/office/2006/metadata/properties"/>
    <ds:schemaRef ds:uri="http://schemas.microsoft.com/office/infopath/2007/PartnerControls"/>
    <ds:schemaRef ds:uri="51ea5ee2-76e0-4e14-9d23-cde8494ad1b3"/>
    <ds:schemaRef ds:uri="060158b2-54ec-4c3e-8196-45a998f6b5f3"/>
  </ds:schemaRefs>
</ds:datastoreItem>
</file>

<file path=customXml/itemProps3.xml><?xml version="1.0" encoding="utf-8"?>
<ds:datastoreItem xmlns:ds="http://schemas.openxmlformats.org/officeDocument/2006/customXml" ds:itemID="{5E544109-15C8-4E0A-B795-9113E0D685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316</Words>
  <Application>Microsoft Office PowerPoint</Application>
  <PresentationFormat>Bildschirmpräsentation (4:3)</PresentationFormat>
  <Paragraphs>71</Paragraphs>
  <Slides>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Arial Narrow</vt:lpstr>
      <vt:lpstr>Calibri</vt:lpstr>
      <vt:lpstr>1_maskecd2004</vt:lpstr>
      <vt:lpstr>PowerPoint-Präsentation</vt:lpstr>
      <vt:lpstr>PowerPoint-Präsentation</vt:lpstr>
      <vt:lpstr>Format et prix</vt:lpstr>
    </vt:vector>
  </TitlesOfParts>
  <Company>ffn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Elisabeth Ostler</dc:creator>
  <cp:lastModifiedBy>Sonja Benninger</cp:lastModifiedBy>
  <cp:revision>204</cp:revision>
  <cp:lastPrinted>2023-11-10T08:37:11Z</cp:lastPrinted>
  <dcterms:created xsi:type="dcterms:W3CDTF">2016-05-10T13:41:22Z</dcterms:created>
  <dcterms:modified xsi:type="dcterms:W3CDTF">2024-03-28T13:35:16Z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0x0101008ACCFAD8469D424185993700FC3A95C8</vt:lpwstr>
  </property>
  <property fmtid="{D5CDD505-2E9C-101B-9397-08002B2CF9AE}" pid="3" name="Order">
    <vt:r8>213000</vt:r8>
  </property>
  <property fmtid="{D5CDD505-2E9C-101B-9397-08002B2CF9AE}" pid="4" name="MediaServiceImageTags">
    <vt:lpwstr/>
  </property>
</Properties>
</file>